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73" r:id="rId11"/>
    <p:sldId id="274" r:id="rId12"/>
    <p:sldId id="265" r:id="rId13"/>
    <p:sldId id="275" r:id="rId14"/>
    <p:sldId id="266" r:id="rId15"/>
    <p:sldId id="276" r:id="rId16"/>
    <p:sldId id="277" r:id="rId17"/>
    <p:sldId id="278" r:id="rId18"/>
    <p:sldId id="267" r:id="rId19"/>
    <p:sldId id="268" r:id="rId20"/>
    <p:sldId id="269" r:id="rId21"/>
    <p:sldId id="270" r:id="rId22"/>
    <p:sldId id="271" r:id="rId23"/>
    <p:sldId id="272" r:id="rId24"/>
  </p:sldIdLst>
  <p:sldSz cx="18288000" cy="10287000"/>
  <p:notesSz cx="6858000" cy="9144000"/>
  <p:embeddedFontLst>
    <p:embeddedFont>
      <p:font typeface="Big Shoulders Display Bold" panose="020B0604020202020204" charset="0"/>
      <p:regular r:id="rId25"/>
    </p:embeddedFont>
    <p:embeddedFont>
      <p:font typeface="Montserrat Bold" panose="020B0604020202020204" charset="0"/>
      <p:regular r:id="rId26"/>
    </p:embeddedFont>
    <p:embeddedFont>
      <p:font typeface="Montserrat Classic" panose="020B0604020202020204" charset="0"/>
      <p:regular r:id="rId27"/>
    </p:embeddedFont>
    <p:embeddedFont>
      <p:font typeface="Poppins" panose="00000500000000000000" pitchFamily="2" charset="0"/>
      <p:regular r:id="rId28"/>
    </p:embeddedFont>
    <p:embeddedFont>
      <p:font typeface="Poppins Bold" panose="00000800000000000000"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6" d="100"/>
          <a:sy n="56" d="100"/>
        </p:scale>
        <p:origin x="61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presProps" Target="presProps.xml"/><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6-24T14:15:44.005"/>
    </inkml:context>
    <inkml:brush xml:id="br0">
      <inkml:brushProperty name="width" value="0.3" units="cm"/>
      <inkml:brushProperty name="height" value="0.6" units="cm"/>
      <inkml:brushProperty name="color" value="#00B44B"/>
      <inkml:brushProperty name="tip" value="rectangle"/>
      <inkml:brushProperty name="rasterOp" value="maskPen"/>
      <inkml:brushProperty name="ignorePressure" value="1"/>
    </inkml:brush>
  </inkml:definitions>
  <inkml:trace contextRef="#ctx0" brushRef="#br0">1 0,'7'1,"1"1,0 0,-1 0,0 0,1 1,-1 0,0 1,8 4,19 9,138 62,-109-48,-39-21,0-1,30 7,-28-9,-1 1,25 11,-17-5,37 10,-44-16,0 1,0 1,28 16,-9-3,0-2,80 24,2 1,-88-32,60 13,23 9,33 21,-127-48,48 11,-46-14,42 16,-19-5,70 15,-76-22,0 2,59 25,-76-25,-1-2,2-1,-1-1,45 5,-24-2,-1 1,0 3,58 25,-103-38,35 11,0-3,79 12,-52-12,-40-5,9 1,37 12,-46-12,-1-1,1-1,-1-1,33-1,16 2,-57-1,0 0,-1 1,1 1,-1 1,18 8,-7-1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6-24T14:15:45.021"/>
    </inkml:context>
    <inkml:brush xml:id="br0">
      <inkml:brushProperty name="width" value="0.3" units="cm"/>
      <inkml:brushProperty name="height" value="0.6" units="cm"/>
      <inkml:brushProperty name="color" value="#00B44B"/>
      <inkml:brushProperty name="tip" value="rectangle"/>
      <inkml:brushProperty name="rasterOp" value="maskPen"/>
      <inkml:brushProperty name="ignorePressure" value="1"/>
    </inkml:brush>
  </inkml:definitions>
  <inkml:trace contextRef="#ctx0" brushRef="#br0">1597 1,'-3'0,"1"1,0 0,0-1,0 1,0 0,0 0,0 1,0-1,1 0,-1 0,0 1,1-1,-1 1,1 0,-1-1,1 1,0 0,0 0,-2 4,-18 40,-30 123,14-43,-26 142,32-117,-139 609,123-473,5-20,-99 382,31-144,72-312,-72 275,50-295,-45 157,78-221,-72 180,40-134,-10 21,41-111,-35 70,-16 24,37-71,24-37,16-43,0 0,-1 1,0-1,0 0,-1-1,0 1,-10 13,14-21,0 0,0 0,0 0,0 1,-1-1,1 0,0 0,0 0,0 0,0 0,0 0,0 0,-1 0,1 0,0 0,0 0,0 0,0 1,0-1,-1 0,1 0,0 0,0 0,0 0,0 0,0 0,-1 0,1 0,0-1,0 1,0 0,0 0,0 0,-1 0,1 0,0 0,0 0,0 0,0 0,0 0,0 0,0-1,-1 1,1 0,0 0,0 0,0 0,0-1,-4-10,1-13,0-47,8-86,-3 143,0 0,8-22,-2 11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6-24T14:15:44.005"/>
    </inkml:context>
    <inkml:brush xml:id="br0">
      <inkml:brushProperty name="width" value="0.3" units="cm"/>
      <inkml:brushProperty name="height" value="0.6" units="cm"/>
      <inkml:brushProperty name="color" value="#00B44B"/>
      <inkml:brushProperty name="tip" value="rectangle"/>
      <inkml:brushProperty name="rasterOp" value="maskPen"/>
      <inkml:brushProperty name="ignorePressure" value="1"/>
    </inkml:brush>
  </inkml:definitions>
  <inkml:trace contextRef="#ctx0" brushRef="#br0">1 0,'7'1,"1"1,0 0,-1 0,0 0,1 1,-1 0,0 1,8 4,19 9,138 62,-109-48,-39-21,0-1,30 7,-28-9,-1 1,25 11,-17-5,37 10,-44-16,0 1,0 1,28 16,-9-3,0-2,80 24,2 1,-88-32,60 13,23 9,33 21,-127-48,48 11,-46-14,42 16,-19-5,70 15,-76-22,0 2,59 25,-76-25,-1-2,2-1,-1-1,45 5,-24-2,-1 1,0 3,58 25,-103-38,35 11,0-3,79 12,-52-12,-40-5,9 1,37 12,-46-12,-1-1,1-1,-1-1,33-1,16 2,-57-1,0 0,-1 1,1 1,-1 1,18 8,-7-1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6-24T14:15:45.021"/>
    </inkml:context>
    <inkml:brush xml:id="br0">
      <inkml:brushProperty name="width" value="0.3" units="cm"/>
      <inkml:brushProperty name="height" value="0.6" units="cm"/>
      <inkml:brushProperty name="color" value="#00B44B"/>
      <inkml:brushProperty name="tip" value="rectangle"/>
      <inkml:brushProperty name="rasterOp" value="maskPen"/>
      <inkml:brushProperty name="ignorePressure" value="1"/>
    </inkml:brush>
  </inkml:definitions>
  <inkml:trace contextRef="#ctx0" brushRef="#br0">1597 1,'-3'0,"1"1,0 0,0-1,0 1,0 0,0 0,0 1,0-1,1 0,-1 0,0 1,1-1,-1 1,1 0,-1-1,1 1,0 0,0 0,-2 4,-18 40,-30 123,14-43,-26 142,32-117,-139 609,123-473,5-20,-99 382,31-144,72-312,-72 275,50-295,-45 157,78-221,-72 180,40-134,-10 21,41-111,-35 70,-16 24,37-71,24-37,16-43,0 0,-1 1,0-1,0 0,-1-1,0 1,-10 13,14-21,0 0,0 0,0 0,0 1,-1-1,1 0,0 0,0 0,0 0,0 0,0 0,0 0,-1 0,1 0,0 0,0 0,0 0,0 1,0-1,-1 0,1 0,0 0,0 0,0 0,0 0,0 0,-1 0,1 0,0-1,0 1,0 0,0 0,0 0,-1 0,1 0,0 0,0 0,0 0,0 0,0 0,0 0,0-1,-1 1,1 0,0 0,0 0,0 0,0-1,-4-10,1-13,0-47,8-86,-3 143,0 0,8-22,-2 11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6-24T14:15:44.005"/>
    </inkml:context>
    <inkml:brush xml:id="br0">
      <inkml:brushProperty name="width" value="0.3" units="cm"/>
      <inkml:brushProperty name="height" value="0.6" units="cm"/>
      <inkml:brushProperty name="color" value="#00B44B"/>
      <inkml:brushProperty name="tip" value="rectangle"/>
      <inkml:brushProperty name="rasterOp" value="maskPen"/>
      <inkml:brushProperty name="ignorePressure" value="1"/>
    </inkml:brush>
  </inkml:definitions>
  <inkml:trace contextRef="#ctx0" brushRef="#br0">1 0,'7'1,"1"1,0 0,-1 0,0 0,1 1,-1 0,0 1,8 4,19 9,138 62,-109-48,-39-21,0-1,30 7,-28-9,-1 1,25 11,-17-5,37 10,-44-16,0 1,0 1,28 16,-9-3,0-2,80 24,2 1,-88-32,60 13,23 9,33 21,-127-48,48 11,-46-14,42 16,-19-5,70 15,-76-22,0 2,59 25,-76-25,-1-2,2-1,-1-1,45 5,-24-2,-1 1,0 3,58 25,-103-38,35 11,0-3,79 12,-52-12,-40-5,9 1,37 12,-46-12,-1-1,1-1,-1-1,33-1,16 2,-57-1,0 0,-1 1,1 1,-1 1,18 8,-7-1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6-24T14:15:45.021"/>
    </inkml:context>
    <inkml:brush xml:id="br0">
      <inkml:brushProperty name="width" value="0.3" units="cm"/>
      <inkml:brushProperty name="height" value="0.6" units="cm"/>
      <inkml:brushProperty name="color" value="#00B44B"/>
      <inkml:brushProperty name="tip" value="rectangle"/>
      <inkml:brushProperty name="rasterOp" value="maskPen"/>
      <inkml:brushProperty name="ignorePressure" value="1"/>
    </inkml:brush>
  </inkml:definitions>
  <inkml:trace contextRef="#ctx0" brushRef="#br0">1597 1,'-3'0,"1"1,0 0,0-1,0 1,0 0,0 0,0 1,0-1,1 0,-1 0,0 1,1-1,-1 1,1 0,-1-1,1 1,0 0,0 0,-2 4,-18 40,-30 123,14-43,-26 142,32-117,-139 609,123-473,5-20,-99 382,31-144,72-312,-72 275,50-295,-45 157,78-221,-72 180,40-134,-10 21,41-111,-35 70,-16 24,37-71,24-37,16-43,0 0,-1 1,0-1,0 0,-1-1,0 1,-10 13,14-21,0 0,0 0,0 0,0 1,-1-1,1 0,0 0,0 0,0 0,0 0,0 0,0 0,-1 0,1 0,0 0,0 0,0 0,0 1,0-1,-1 0,1 0,0 0,0 0,0 0,0 0,0 0,-1 0,1 0,0-1,0 1,0 0,0 0,0 0,-1 0,1 0,0 0,0 0,0 0,0 0,0 0,0 0,0-1,-1 1,1 0,0 0,0 0,0 0,0-1,-4-10,1-13,0-47,8-86,-3 143,0 0,8-22,-2 11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6-24T14:15:44.005"/>
    </inkml:context>
    <inkml:brush xml:id="br0">
      <inkml:brushProperty name="width" value="0.3" units="cm"/>
      <inkml:brushProperty name="height" value="0.6" units="cm"/>
      <inkml:brushProperty name="color" value="#00B44B"/>
      <inkml:brushProperty name="tip" value="rectangle"/>
      <inkml:brushProperty name="rasterOp" value="maskPen"/>
      <inkml:brushProperty name="ignorePressure" value="1"/>
    </inkml:brush>
  </inkml:definitions>
  <inkml:trace contextRef="#ctx0" brushRef="#br0">1 0,'7'1,"1"1,0 0,-1 0,0 0,1 1,-1 0,0 1,8 4,19 9,138 62,-109-48,-39-21,0-1,30 7,-28-9,-1 1,25 11,-17-5,37 10,-44-16,0 1,0 1,28 16,-9-3,0-2,80 24,2 1,-88-32,60 13,23 9,33 21,-127-48,48 11,-46-14,42 16,-19-5,70 15,-76-22,0 2,59 25,-76-25,-1-2,2-1,-1-1,45 5,-24-2,-1 1,0 3,58 25,-103-38,35 11,0-3,79 12,-52-12,-40-5,9 1,37 12,-46-12,-1-1,1-1,-1-1,33-1,16 2,-57-1,0 0,-1 1,1 1,-1 1,18 8,-7-1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6-24T14:15:45.021"/>
    </inkml:context>
    <inkml:brush xml:id="br0">
      <inkml:brushProperty name="width" value="0.3" units="cm"/>
      <inkml:brushProperty name="height" value="0.6" units="cm"/>
      <inkml:brushProperty name="color" value="#00B44B"/>
      <inkml:brushProperty name="tip" value="rectangle"/>
      <inkml:brushProperty name="rasterOp" value="maskPen"/>
      <inkml:brushProperty name="ignorePressure" value="1"/>
    </inkml:brush>
  </inkml:definitions>
  <inkml:trace contextRef="#ctx0" brushRef="#br0">1597 1,'-3'0,"1"1,0 0,0-1,0 1,0 0,0 0,0 1,0-1,1 0,-1 0,0 1,1-1,-1 1,1 0,-1-1,1 1,0 0,0 0,-2 4,-18 40,-30 123,14-43,-26 142,32-117,-139 609,123-473,5-20,-99 382,31-144,72-312,-72 275,50-295,-45 157,78-221,-72 180,40-134,-10 21,41-111,-35 70,-16 24,37-71,24-37,16-43,0 0,-1 1,0-1,0 0,-1-1,0 1,-10 13,14-21,0 0,0 0,0 0,0 1,-1-1,1 0,0 0,0 0,0 0,0 0,0 0,0 0,-1 0,1 0,0 0,0 0,0 0,0 1,0-1,-1 0,1 0,0 0,0 0,0 0,0 0,0 0,-1 0,1 0,0-1,0 1,0 0,0 0,0 0,-1 0,1 0,0 0,0 0,0 0,0 0,0 0,0 0,0-1,-1 1,1 0,0 0,0 0,0 0,0-1,-4-10,1-13,0-47,8-86,-3 143,0 0,8-22,-2 11</inkml:trace>
</inkml:ink>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svg>
</file>

<file path=ppt/media/image20.pn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30.png"/><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33.png"/><Relationship Id="rId4" Type="http://schemas.openxmlformats.org/officeDocument/2006/relationships/image" Target="../media/image32.png"/></Relationships>
</file>

<file path=ppt/slides/_rels/slide13.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35.png"/><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23.svg"/><Relationship Id="rId7" Type="http://schemas.openxmlformats.org/officeDocument/2006/relationships/image" Target="../media/image37.png"/><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customXml" Target="../ink/ink2.xml"/><Relationship Id="rId5" Type="http://schemas.openxmlformats.org/officeDocument/2006/relationships/image" Target="../media/image36.png"/><Relationship Id="rId4" Type="http://schemas.openxmlformats.org/officeDocument/2006/relationships/customXml" Target="../ink/ink1.xml"/><Relationship Id="rId9" Type="http://schemas.openxmlformats.org/officeDocument/2006/relationships/image" Target="../media/image39.png"/></Relationships>
</file>

<file path=ppt/slides/_rels/slide15.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23.svg"/><Relationship Id="rId7" Type="http://schemas.openxmlformats.org/officeDocument/2006/relationships/image" Target="../media/image41.png"/><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customXml" Target="../ink/ink4.xml"/><Relationship Id="rId5" Type="http://schemas.openxmlformats.org/officeDocument/2006/relationships/image" Target="../media/image40.png"/><Relationship Id="rId4" Type="http://schemas.openxmlformats.org/officeDocument/2006/relationships/customXml" Target="../ink/ink3.xml"/><Relationship Id="rId9" Type="http://schemas.openxmlformats.org/officeDocument/2006/relationships/image" Target="../media/image43.png"/></Relationships>
</file>

<file path=ppt/slides/_rels/slide16.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23.svg"/><Relationship Id="rId7" Type="http://schemas.openxmlformats.org/officeDocument/2006/relationships/image" Target="../media/image41.png"/><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customXml" Target="../ink/ink6.xml"/><Relationship Id="rId5" Type="http://schemas.openxmlformats.org/officeDocument/2006/relationships/image" Target="../media/image40.png"/><Relationship Id="rId4" Type="http://schemas.openxmlformats.org/officeDocument/2006/relationships/customXml" Target="../ink/ink5.xml"/><Relationship Id="rId9" Type="http://schemas.openxmlformats.org/officeDocument/2006/relationships/image" Target="../media/image45.png"/></Relationships>
</file>

<file path=ppt/slides/_rels/slide17.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23.svg"/><Relationship Id="rId7" Type="http://schemas.openxmlformats.org/officeDocument/2006/relationships/image" Target="../media/image41.png"/><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customXml" Target="../ink/ink8.xml"/><Relationship Id="rId5" Type="http://schemas.openxmlformats.org/officeDocument/2006/relationships/image" Target="../media/image40.png"/><Relationship Id="rId4" Type="http://schemas.openxmlformats.org/officeDocument/2006/relationships/customXml" Target="../ink/ink7.xml"/></Relationships>
</file>

<file path=ppt/slides/_rels/slide18.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48.png"/><Relationship Id="rId4" Type="http://schemas.openxmlformats.org/officeDocument/2006/relationships/image" Target="../media/image47.png"/></Relationships>
</file>

<file path=ppt/slides/_rels/slide19.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50.png"/><Relationship Id="rId4" Type="http://schemas.openxmlformats.org/officeDocument/2006/relationships/image" Target="../media/image49.png"/></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12.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2.sv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52.png"/><Relationship Id="rId4" Type="http://schemas.openxmlformats.org/officeDocument/2006/relationships/image" Target="../media/image51.png"/></Relationships>
</file>

<file path=ppt/slides/_rels/slide21.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2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4.svg"/><Relationship Id="rId7" Type="http://schemas.openxmlformats.org/officeDocument/2006/relationships/image" Target="../media/image1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6.svg"/></Relationships>
</file>

<file path=ppt/slides/_rels/slide4.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4.svg"/><Relationship Id="rId7"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4.svg"/><Relationship Id="rId7" Type="http://schemas.openxmlformats.org/officeDocument/2006/relationships/image" Target="../media/image19.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4.sv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4.svg"/><Relationship Id="rId7" Type="http://schemas.openxmlformats.org/officeDocument/2006/relationships/image" Target="../media/image19.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4.sv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5C82D"/>
        </a:solidFill>
        <a:effectLst/>
      </p:bgPr>
    </p:bg>
    <p:spTree>
      <p:nvGrpSpPr>
        <p:cNvPr id="1" name=""/>
        <p:cNvGrpSpPr/>
        <p:nvPr/>
      </p:nvGrpSpPr>
      <p:grpSpPr>
        <a:xfrm>
          <a:off x="0" y="0"/>
          <a:ext cx="0" cy="0"/>
          <a:chOff x="0" y="0"/>
          <a:chExt cx="0" cy="0"/>
        </a:xfrm>
      </p:grpSpPr>
      <p:sp>
        <p:nvSpPr>
          <p:cNvPr id="2" name="Freeform 2"/>
          <p:cNvSpPr/>
          <p:nvPr/>
        </p:nvSpPr>
        <p:spPr>
          <a:xfrm>
            <a:off x="13540750" y="0"/>
            <a:ext cx="4747250" cy="4747250"/>
          </a:xfrm>
          <a:custGeom>
            <a:avLst/>
            <a:gdLst/>
            <a:ahLst/>
            <a:cxnLst/>
            <a:rect l="l" t="t" r="r" b="b"/>
            <a:pathLst>
              <a:path w="4747250" h="4747250">
                <a:moveTo>
                  <a:pt x="0" y="0"/>
                </a:moveTo>
                <a:lnTo>
                  <a:pt x="4747250" y="0"/>
                </a:lnTo>
                <a:lnTo>
                  <a:pt x="4747250" y="4747250"/>
                </a:lnTo>
                <a:lnTo>
                  <a:pt x="0" y="47472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452311" y="4521986"/>
            <a:ext cx="2976057" cy="2976057"/>
          </a:xfrm>
          <a:custGeom>
            <a:avLst/>
            <a:gdLst/>
            <a:ahLst/>
            <a:cxnLst/>
            <a:rect l="l" t="t" r="r" b="b"/>
            <a:pathLst>
              <a:path w="2976057" h="2976057">
                <a:moveTo>
                  <a:pt x="0" y="0"/>
                </a:moveTo>
                <a:lnTo>
                  <a:pt x="2976057" y="0"/>
                </a:lnTo>
                <a:lnTo>
                  <a:pt x="2976057" y="2976057"/>
                </a:lnTo>
                <a:lnTo>
                  <a:pt x="0" y="297605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1922100" y="2908142"/>
            <a:ext cx="14791027" cy="3275636"/>
            <a:chOff x="0" y="0"/>
            <a:chExt cx="3895579" cy="862719"/>
          </a:xfrm>
        </p:grpSpPr>
        <p:sp>
          <p:nvSpPr>
            <p:cNvPr id="5" name="Freeform 5"/>
            <p:cNvSpPr/>
            <p:nvPr/>
          </p:nvSpPr>
          <p:spPr>
            <a:xfrm>
              <a:off x="0" y="0"/>
              <a:ext cx="3895579" cy="862719"/>
            </a:xfrm>
            <a:custGeom>
              <a:avLst/>
              <a:gdLst/>
              <a:ahLst/>
              <a:cxnLst/>
              <a:rect l="l" t="t" r="r" b="b"/>
              <a:pathLst>
                <a:path w="3895579" h="862719">
                  <a:moveTo>
                    <a:pt x="26694" y="0"/>
                  </a:moveTo>
                  <a:lnTo>
                    <a:pt x="3868884" y="0"/>
                  </a:lnTo>
                  <a:cubicBezTo>
                    <a:pt x="3883627" y="0"/>
                    <a:pt x="3895579" y="11951"/>
                    <a:pt x="3895579" y="26694"/>
                  </a:cubicBezTo>
                  <a:lnTo>
                    <a:pt x="3895579" y="836025"/>
                  </a:lnTo>
                  <a:cubicBezTo>
                    <a:pt x="3895579" y="850768"/>
                    <a:pt x="3883627" y="862719"/>
                    <a:pt x="3868884" y="862719"/>
                  </a:cubicBezTo>
                  <a:lnTo>
                    <a:pt x="26694" y="862719"/>
                  </a:lnTo>
                  <a:cubicBezTo>
                    <a:pt x="19615" y="862719"/>
                    <a:pt x="12825" y="859907"/>
                    <a:pt x="7819" y="854900"/>
                  </a:cubicBezTo>
                  <a:cubicBezTo>
                    <a:pt x="2812" y="849894"/>
                    <a:pt x="0" y="843104"/>
                    <a:pt x="0" y="836025"/>
                  </a:cubicBezTo>
                  <a:lnTo>
                    <a:pt x="0" y="26694"/>
                  </a:lnTo>
                  <a:cubicBezTo>
                    <a:pt x="0" y="19615"/>
                    <a:pt x="2812" y="12825"/>
                    <a:pt x="7819" y="7819"/>
                  </a:cubicBezTo>
                  <a:cubicBezTo>
                    <a:pt x="12825" y="2812"/>
                    <a:pt x="19615" y="0"/>
                    <a:pt x="26694" y="0"/>
                  </a:cubicBezTo>
                  <a:close/>
                </a:path>
              </a:pathLst>
            </a:custGeom>
            <a:solidFill>
              <a:srgbClr val="000000"/>
            </a:solidFill>
            <a:ln w="38100" cap="rnd">
              <a:solidFill>
                <a:srgbClr val="000000"/>
              </a:solidFill>
              <a:prstDash val="solid"/>
              <a:round/>
            </a:ln>
          </p:spPr>
        </p:sp>
        <p:sp>
          <p:nvSpPr>
            <p:cNvPr id="6" name="TextBox 6"/>
            <p:cNvSpPr txBox="1"/>
            <p:nvPr/>
          </p:nvSpPr>
          <p:spPr>
            <a:xfrm>
              <a:off x="0" y="-38100"/>
              <a:ext cx="3895579" cy="900819"/>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748487" y="2734378"/>
            <a:ext cx="14791027" cy="3275636"/>
            <a:chOff x="0" y="0"/>
            <a:chExt cx="3895579" cy="862719"/>
          </a:xfrm>
        </p:grpSpPr>
        <p:sp>
          <p:nvSpPr>
            <p:cNvPr id="8" name="Freeform 8"/>
            <p:cNvSpPr/>
            <p:nvPr/>
          </p:nvSpPr>
          <p:spPr>
            <a:xfrm>
              <a:off x="0" y="0"/>
              <a:ext cx="3895579" cy="862719"/>
            </a:xfrm>
            <a:custGeom>
              <a:avLst/>
              <a:gdLst/>
              <a:ahLst/>
              <a:cxnLst/>
              <a:rect l="l" t="t" r="r" b="b"/>
              <a:pathLst>
                <a:path w="3895579" h="862719">
                  <a:moveTo>
                    <a:pt x="26694" y="0"/>
                  </a:moveTo>
                  <a:lnTo>
                    <a:pt x="3868884" y="0"/>
                  </a:lnTo>
                  <a:cubicBezTo>
                    <a:pt x="3883627" y="0"/>
                    <a:pt x="3895579" y="11951"/>
                    <a:pt x="3895579" y="26694"/>
                  </a:cubicBezTo>
                  <a:lnTo>
                    <a:pt x="3895579" y="836025"/>
                  </a:lnTo>
                  <a:cubicBezTo>
                    <a:pt x="3895579" y="850768"/>
                    <a:pt x="3883627" y="862719"/>
                    <a:pt x="3868884" y="862719"/>
                  </a:cubicBezTo>
                  <a:lnTo>
                    <a:pt x="26694" y="862719"/>
                  </a:lnTo>
                  <a:cubicBezTo>
                    <a:pt x="19615" y="862719"/>
                    <a:pt x="12825" y="859907"/>
                    <a:pt x="7819" y="854900"/>
                  </a:cubicBezTo>
                  <a:cubicBezTo>
                    <a:pt x="2812" y="849894"/>
                    <a:pt x="0" y="843104"/>
                    <a:pt x="0" y="836025"/>
                  </a:cubicBezTo>
                  <a:lnTo>
                    <a:pt x="0" y="26694"/>
                  </a:lnTo>
                  <a:cubicBezTo>
                    <a:pt x="0" y="19615"/>
                    <a:pt x="2812" y="12825"/>
                    <a:pt x="7819" y="7819"/>
                  </a:cubicBezTo>
                  <a:cubicBezTo>
                    <a:pt x="12825" y="2812"/>
                    <a:pt x="19615" y="0"/>
                    <a:pt x="26694" y="0"/>
                  </a:cubicBezTo>
                  <a:close/>
                </a:path>
              </a:pathLst>
            </a:custGeom>
            <a:solidFill>
              <a:srgbClr val="FFFFFF"/>
            </a:solidFill>
            <a:ln w="38100" cap="rnd">
              <a:solidFill>
                <a:srgbClr val="000000"/>
              </a:solidFill>
              <a:prstDash val="solid"/>
              <a:round/>
            </a:ln>
          </p:spPr>
        </p:sp>
        <p:sp>
          <p:nvSpPr>
            <p:cNvPr id="9" name="TextBox 9"/>
            <p:cNvSpPr txBox="1"/>
            <p:nvPr/>
          </p:nvSpPr>
          <p:spPr>
            <a:xfrm>
              <a:off x="0" y="-38100"/>
              <a:ext cx="3895579" cy="900819"/>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748487" y="1789840"/>
            <a:ext cx="14791027" cy="984474"/>
            <a:chOff x="0" y="0"/>
            <a:chExt cx="3895579" cy="259285"/>
          </a:xfrm>
        </p:grpSpPr>
        <p:sp>
          <p:nvSpPr>
            <p:cNvPr id="11" name="Freeform 11"/>
            <p:cNvSpPr/>
            <p:nvPr/>
          </p:nvSpPr>
          <p:spPr>
            <a:xfrm>
              <a:off x="0" y="0"/>
              <a:ext cx="3895579" cy="259285"/>
            </a:xfrm>
            <a:custGeom>
              <a:avLst/>
              <a:gdLst/>
              <a:ahLst/>
              <a:cxnLst/>
              <a:rect l="l" t="t" r="r" b="b"/>
              <a:pathLst>
                <a:path w="3895579" h="259285">
                  <a:moveTo>
                    <a:pt x="26694" y="0"/>
                  </a:moveTo>
                  <a:lnTo>
                    <a:pt x="3868884" y="0"/>
                  </a:lnTo>
                  <a:cubicBezTo>
                    <a:pt x="3883627" y="0"/>
                    <a:pt x="3895579" y="11951"/>
                    <a:pt x="3895579" y="26694"/>
                  </a:cubicBezTo>
                  <a:lnTo>
                    <a:pt x="3895579" y="232591"/>
                  </a:lnTo>
                  <a:cubicBezTo>
                    <a:pt x="3895579" y="239671"/>
                    <a:pt x="3892766" y="246460"/>
                    <a:pt x="3887760" y="251467"/>
                  </a:cubicBezTo>
                  <a:cubicBezTo>
                    <a:pt x="3882754" y="256473"/>
                    <a:pt x="3875964" y="259285"/>
                    <a:pt x="3868884" y="259285"/>
                  </a:cubicBezTo>
                  <a:lnTo>
                    <a:pt x="26694" y="259285"/>
                  </a:lnTo>
                  <a:cubicBezTo>
                    <a:pt x="19615" y="259285"/>
                    <a:pt x="12825" y="256473"/>
                    <a:pt x="7819" y="251467"/>
                  </a:cubicBezTo>
                  <a:cubicBezTo>
                    <a:pt x="2812" y="246460"/>
                    <a:pt x="0" y="239671"/>
                    <a:pt x="0" y="232591"/>
                  </a:cubicBezTo>
                  <a:lnTo>
                    <a:pt x="0" y="26694"/>
                  </a:lnTo>
                  <a:cubicBezTo>
                    <a:pt x="0" y="19615"/>
                    <a:pt x="2812" y="12825"/>
                    <a:pt x="7819" y="7819"/>
                  </a:cubicBezTo>
                  <a:cubicBezTo>
                    <a:pt x="12825" y="2812"/>
                    <a:pt x="19615" y="0"/>
                    <a:pt x="26694" y="0"/>
                  </a:cubicBezTo>
                  <a:close/>
                </a:path>
              </a:pathLst>
            </a:custGeom>
            <a:solidFill>
              <a:srgbClr val="20B5D3"/>
            </a:solidFill>
            <a:ln w="38100" cap="rnd">
              <a:solidFill>
                <a:srgbClr val="000000"/>
              </a:solidFill>
              <a:prstDash val="solid"/>
              <a:round/>
            </a:ln>
          </p:spPr>
        </p:sp>
        <p:sp>
          <p:nvSpPr>
            <p:cNvPr id="12" name="TextBox 12"/>
            <p:cNvSpPr txBox="1"/>
            <p:nvPr/>
          </p:nvSpPr>
          <p:spPr>
            <a:xfrm>
              <a:off x="0" y="-38100"/>
              <a:ext cx="3895579" cy="297385"/>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5601276" y="5735354"/>
            <a:ext cx="7255344" cy="1013467"/>
            <a:chOff x="0" y="0"/>
            <a:chExt cx="2909391" cy="406400"/>
          </a:xfrm>
        </p:grpSpPr>
        <p:sp>
          <p:nvSpPr>
            <p:cNvPr id="14" name="Freeform 14"/>
            <p:cNvSpPr/>
            <p:nvPr/>
          </p:nvSpPr>
          <p:spPr>
            <a:xfrm>
              <a:off x="0" y="0"/>
              <a:ext cx="2909391" cy="406400"/>
            </a:xfrm>
            <a:custGeom>
              <a:avLst/>
              <a:gdLst/>
              <a:ahLst/>
              <a:cxnLst/>
              <a:rect l="l" t="t" r="r" b="b"/>
              <a:pathLst>
                <a:path w="2909391" h="406400">
                  <a:moveTo>
                    <a:pt x="2706191" y="0"/>
                  </a:moveTo>
                  <a:cubicBezTo>
                    <a:pt x="2818416" y="0"/>
                    <a:pt x="2909391" y="90976"/>
                    <a:pt x="2909391" y="203200"/>
                  </a:cubicBezTo>
                  <a:cubicBezTo>
                    <a:pt x="2909391" y="315424"/>
                    <a:pt x="2818416" y="406400"/>
                    <a:pt x="2706191" y="406400"/>
                  </a:cubicBezTo>
                  <a:lnTo>
                    <a:pt x="203200" y="406400"/>
                  </a:lnTo>
                  <a:cubicBezTo>
                    <a:pt x="90976" y="406400"/>
                    <a:pt x="0" y="315424"/>
                    <a:pt x="0" y="203200"/>
                  </a:cubicBezTo>
                  <a:cubicBezTo>
                    <a:pt x="0" y="90976"/>
                    <a:pt x="90976" y="0"/>
                    <a:pt x="203200" y="0"/>
                  </a:cubicBezTo>
                  <a:close/>
                </a:path>
              </a:pathLst>
            </a:custGeom>
            <a:solidFill>
              <a:srgbClr val="000000"/>
            </a:solidFill>
            <a:ln w="38100" cap="sq">
              <a:solidFill>
                <a:srgbClr val="000000"/>
              </a:solidFill>
              <a:prstDash val="solid"/>
              <a:miter/>
            </a:ln>
          </p:spPr>
        </p:sp>
        <p:sp>
          <p:nvSpPr>
            <p:cNvPr id="15" name="TextBox 15"/>
            <p:cNvSpPr txBox="1"/>
            <p:nvPr/>
          </p:nvSpPr>
          <p:spPr>
            <a:xfrm>
              <a:off x="0" y="-38100"/>
              <a:ext cx="2909391" cy="4445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5545657" y="5612651"/>
            <a:ext cx="7196686" cy="1013467"/>
            <a:chOff x="0" y="0"/>
            <a:chExt cx="2885869" cy="406400"/>
          </a:xfrm>
        </p:grpSpPr>
        <p:sp>
          <p:nvSpPr>
            <p:cNvPr id="17" name="Freeform 17"/>
            <p:cNvSpPr/>
            <p:nvPr/>
          </p:nvSpPr>
          <p:spPr>
            <a:xfrm>
              <a:off x="0" y="0"/>
              <a:ext cx="2885869" cy="406400"/>
            </a:xfrm>
            <a:custGeom>
              <a:avLst/>
              <a:gdLst/>
              <a:ahLst/>
              <a:cxnLst/>
              <a:rect l="l" t="t" r="r" b="b"/>
              <a:pathLst>
                <a:path w="2885869" h="406400">
                  <a:moveTo>
                    <a:pt x="2682669" y="0"/>
                  </a:moveTo>
                  <a:cubicBezTo>
                    <a:pt x="2794894" y="0"/>
                    <a:pt x="2885869" y="90976"/>
                    <a:pt x="2885869" y="203200"/>
                  </a:cubicBezTo>
                  <a:cubicBezTo>
                    <a:pt x="2885869" y="315424"/>
                    <a:pt x="2794894" y="406400"/>
                    <a:pt x="2682669" y="406400"/>
                  </a:cubicBezTo>
                  <a:lnTo>
                    <a:pt x="203200" y="406400"/>
                  </a:lnTo>
                  <a:cubicBezTo>
                    <a:pt x="90976" y="406400"/>
                    <a:pt x="0" y="315424"/>
                    <a:pt x="0" y="203200"/>
                  </a:cubicBezTo>
                  <a:cubicBezTo>
                    <a:pt x="0" y="90976"/>
                    <a:pt x="90976" y="0"/>
                    <a:pt x="203200" y="0"/>
                  </a:cubicBezTo>
                  <a:close/>
                </a:path>
              </a:pathLst>
            </a:custGeom>
            <a:solidFill>
              <a:srgbClr val="20B5D3"/>
            </a:solidFill>
            <a:ln w="38100" cap="sq">
              <a:solidFill>
                <a:srgbClr val="000000"/>
              </a:solidFill>
              <a:prstDash val="solid"/>
              <a:miter/>
            </a:ln>
          </p:spPr>
        </p:sp>
        <p:sp>
          <p:nvSpPr>
            <p:cNvPr id="18" name="TextBox 18"/>
            <p:cNvSpPr txBox="1"/>
            <p:nvPr/>
          </p:nvSpPr>
          <p:spPr>
            <a:xfrm>
              <a:off x="0" y="-38100"/>
              <a:ext cx="2885869" cy="444500"/>
            </a:xfrm>
            <a:prstGeom prst="rect">
              <a:avLst/>
            </a:prstGeom>
          </p:spPr>
          <p:txBody>
            <a:bodyPr lIns="50800" tIns="50800" rIns="50800" bIns="50800" rtlCol="0" anchor="ctr"/>
            <a:lstStyle/>
            <a:p>
              <a:pPr algn="ctr">
                <a:lnSpc>
                  <a:spcPts val="2659"/>
                </a:lnSpc>
              </a:pPr>
              <a:endParaRPr/>
            </a:p>
          </p:txBody>
        </p:sp>
      </p:grpSp>
      <p:sp>
        <p:nvSpPr>
          <p:cNvPr id="19" name="Freeform 19"/>
          <p:cNvSpPr/>
          <p:nvPr/>
        </p:nvSpPr>
        <p:spPr>
          <a:xfrm rot="-734498">
            <a:off x="2282999" y="5243165"/>
            <a:ext cx="918303" cy="1533700"/>
          </a:xfrm>
          <a:custGeom>
            <a:avLst/>
            <a:gdLst/>
            <a:ahLst/>
            <a:cxnLst/>
            <a:rect l="l" t="t" r="r" b="b"/>
            <a:pathLst>
              <a:path w="918303" h="1533700">
                <a:moveTo>
                  <a:pt x="0" y="0"/>
                </a:moveTo>
                <a:lnTo>
                  <a:pt x="918303" y="0"/>
                </a:lnTo>
                <a:lnTo>
                  <a:pt x="918303" y="1533700"/>
                </a:lnTo>
                <a:lnTo>
                  <a:pt x="0" y="15337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0" name="Freeform 20"/>
          <p:cNvSpPr/>
          <p:nvPr/>
        </p:nvSpPr>
        <p:spPr>
          <a:xfrm rot="-1191139">
            <a:off x="14084840" y="9096792"/>
            <a:ext cx="2083339" cy="700523"/>
          </a:xfrm>
          <a:custGeom>
            <a:avLst/>
            <a:gdLst/>
            <a:ahLst/>
            <a:cxnLst/>
            <a:rect l="l" t="t" r="r" b="b"/>
            <a:pathLst>
              <a:path w="2083339" h="700523">
                <a:moveTo>
                  <a:pt x="0" y="0"/>
                </a:moveTo>
                <a:lnTo>
                  <a:pt x="2083340" y="0"/>
                </a:lnTo>
                <a:lnTo>
                  <a:pt x="2083340" y="700523"/>
                </a:lnTo>
                <a:lnTo>
                  <a:pt x="0" y="70052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1" name="Freeform 21"/>
          <p:cNvSpPr/>
          <p:nvPr/>
        </p:nvSpPr>
        <p:spPr>
          <a:xfrm>
            <a:off x="15585219" y="2097335"/>
            <a:ext cx="381896" cy="369485"/>
          </a:xfrm>
          <a:custGeom>
            <a:avLst/>
            <a:gdLst/>
            <a:ahLst/>
            <a:cxnLst/>
            <a:rect l="l" t="t" r="r" b="b"/>
            <a:pathLst>
              <a:path w="381896" h="369485">
                <a:moveTo>
                  <a:pt x="0" y="0"/>
                </a:moveTo>
                <a:lnTo>
                  <a:pt x="381897" y="0"/>
                </a:lnTo>
                <a:lnTo>
                  <a:pt x="381897" y="369485"/>
                </a:lnTo>
                <a:lnTo>
                  <a:pt x="0" y="36948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grpSp>
        <p:nvGrpSpPr>
          <p:cNvPr id="22" name="Group 22"/>
          <p:cNvGrpSpPr/>
          <p:nvPr/>
        </p:nvGrpSpPr>
        <p:grpSpPr>
          <a:xfrm>
            <a:off x="2130840" y="2122848"/>
            <a:ext cx="318458" cy="318458"/>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24" name="TextBox 2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5" name="Group 25"/>
          <p:cNvGrpSpPr/>
          <p:nvPr/>
        </p:nvGrpSpPr>
        <p:grpSpPr>
          <a:xfrm>
            <a:off x="2525026" y="2122848"/>
            <a:ext cx="318458" cy="318458"/>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27" name="TextBox 2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8" name="Group 28"/>
          <p:cNvGrpSpPr/>
          <p:nvPr/>
        </p:nvGrpSpPr>
        <p:grpSpPr>
          <a:xfrm>
            <a:off x="2919684" y="2122848"/>
            <a:ext cx="318458" cy="318458"/>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03F"/>
            </a:solidFill>
            <a:ln w="38100" cap="sq">
              <a:solidFill>
                <a:srgbClr val="000000"/>
              </a:solidFill>
              <a:prstDash val="solid"/>
              <a:miter/>
            </a:ln>
          </p:spPr>
        </p:sp>
        <p:sp>
          <p:nvSpPr>
            <p:cNvPr id="30" name="TextBox 3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31" name="TextBox 31"/>
          <p:cNvSpPr txBox="1"/>
          <p:nvPr/>
        </p:nvSpPr>
        <p:spPr>
          <a:xfrm>
            <a:off x="2439069" y="3302586"/>
            <a:ext cx="13757090" cy="1543667"/>
          </a:xfrm>
          <a:prstGeom prst="rect">
            <a:avLst/>
          </a:prstGeom>
        </p:spPr>
        <p:txBody>
          <a:bodyPr lIns="0" tIns="0" rIns="0" bIns="0" rtlCol="0" anchor="t">
            <a:spAutoFit/>
          </a:bodyPr>
          <a:lstStyle/>
          <a:p>
            <a:pPr algn="ctr">
              <a:lnSpc>
                <a:spcPts val="12040"/>
              </a:lnSpc>
              <a:spcBef>
                <a:spcPct val="0"/>
              </a:spcBef>
            </a:pPr>
            <a:r>
              <a:rPr lang="en-US" sz="8600" spc="-584">
                <a:solidFill>
                  <a:srgbClr val="000000"/>
                </a:solidFill>
                <a:latin typeface="Poppins Bold"/>
              </a:rPr>
              <a:t>APLIKASI BACAAN SHOLAT</a:t>
            </a:r>
          </a:p>
        </p:txBody>
      </p:sp>
      <p:sp>
        <p:nvSpPr>
          <p:cNvPr id="32" name="TextBox 32"/>
          <p:cNvSpPr txBox="1"/>
          <p:nvPr/>
        </p:nvSpPr>
        <p:spPr>
          <a:xfrm>
            <a:off x="5813566" y="5749497"/>
            <a:ext cx="6662392" cy="635000"/>
          </a:xfrm>
          <a:prstGeom prst="rect">
            <a:avLst/>
          </a:prstGeom>
        </p:spPr>
        <p:txBody>
          <a:bodyPr lIns="0" tIns="0" rIns="0" bIns="0" rtlCol="0" anchor="t">
            <a:spAutoFit/>
          </a:bodyPr>
          <a:lstStyle/>
          <a:p>
            <a:pPr algn="ctr">
              <a:lnSpc>
                <a:spcPts val="4900"/>
              </a:lnSpc>
              <a:spcBef>
                <a:spcPct val="0"/>
              </a:spcBef>
            </a:pPr>
            <a:r>
              <a:rPr lang="en-US" sz="3500">
                <a:solidFill>
                  <a:srgbClr val="FFFFFF"/>
                </a:solidFill>
                <a:latin typeface="Poppins"/>
              </a:rPr>
              <a:t>Dipersembahkan Oleh :</a:t>
            </a:r>
          </a:p>
        </p:txBody>
      </p:sp>
      <p:sp>
        <p:nvSpPr>
          <p:cNvPr id="33" name="TextBox 33"/>
          <p:cNvSpPr txBox="1"/>
          <p:nvPr/>
        </p:nvSpPr>
        <p:spPr>
          <a:xfrm>
            <a:off x="3163014" y="6866309"/>
            <a:ext cx="11963496" cy="1009650"/>
          </a:xfrm>
          <a:prstGeom prst="rect">
            <a:avLst/>
          </a:prstGeom>
        </p:spPr>
        <p:txBody>
          <a:bodyPr lIns="0" tIns="0" rIns="0" bIns="0" rtlCol="0" anchor="t">
            <a:spAutoFit/>
          </a:bodyPr>
          <a:lstStyle/>
          <a:p>
            <a:pPr algn="ctr">
              <a:lnSpc>
                <a:spcPts val="8249"/>
              </a:lnSpc>
            </a:pPr>
            <a:r>
              <a:rPr lang="en-US" sz="4999" spc="1059">
                <a:solidFill>
                  <a:srgbClr val="000000"/>
                </a:solidFill>
                <a:latin typeface="Poppins Bold"/>
              </a:rPr>
              <a:t>KELOMPOK 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0" y="71788"/>
            <a:ext cx="1107303" cy="318458"/>
            <a:chOff x="0" y="0"/>
            <a:chExt cx="1476404" cy="424611"/>
          </a:xfrm>
        </p:grpSpPr>
        <p:grpSp>
          <p:nvGrpSpPr>
            <p:cNvPr id="3" name="Group 3"/>
            <p:cNvGrpSpPr/>
            <p:nvPr/>
          </p:nvGrpSpPr>
          <p:grpSpPr>
            <a:xfrm>
              <a:off x="0" y="0"/>
              <a:ext cx="424611" cy="4246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525581" y="0"/>
              <a:ext cx="424611" cy="42461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51793" y="0"/>
              <a:ext cx="424611" cy="424611"/>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5649282" y="361671"/>
            <a:ext cx="7080709" cy="1525433"/>
            <a:chOff x="0" y="0"/>
            <a:chExt cx="1864878" cy="401760"/>
          </a:xfrm>
        </p:grpSpPr>
        <p:sp>
          <p:nvSpPr>
            <p:cNvPr id="13" name="Freeform 13"/>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4" name="TextBox 14"/>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5558010" y="231017"/>
            <a:ext cx="7080709" cy="1525433"/>
            <a:chOff x="0" y="0"/>
            <a:chExt cx="1864878" cy="401760"/>
          </a:xfrm>
        </p:grpSpPr>
        <p:sp>
          <p:nvSpPr>
            <p:cNvPr id="16" name="Freeform 16"/>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7" name="TextBox 17"/>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1" name="TextBox 21"/>
          <p:cNvSpPr txBox="1"/>
          <p:nvPr/>
        </p:nvSpPr>
        <p:spPr>
          <a:xfrm>
            <a:off x="3886200" y="2714985"/>
            <a:ext cx="10043902" cy="660399"/>
          </a:xfrm>
          <a:prstGeom prst="rect">
            <a:avLst/>
          </a:prstGeom>
        </p:spPr>
        <p:txBody>
          <a:bodyPr lIns="0" tIns="0" rIns="0" bIns="0" rtlCol="0" anchor="t">
            <a:spAutoFit/>
          </a:bodyPr>
          <a:lstStyle/>
          <a:p>
            <a:pPr algn="ctr">
              <a:lnSpc>
                <a:spcPts val="4999"/>
              </a:lnSpc>
            </a:pPr>
            <a:r>
              <a:rPr lang="en-US" sz="4999" dirty="0">
                <a:solidFill>
                  <a:srgbClr val="FF0099"/>
                </a:solidFill>
                <a:latin typeface="Big Shoulders Display Bold"/>
              </a:rPr>
              <a:t>AYAT_KURSI_PAGE.DART</a:t>
            </a:r>
          </a:p>
        </p:txBody>
      </p:sp>
      <p:sp>
        <p:nvSpPr>
          <p:cNvPr id="22" name="TextBox 22"/>
          <p:cNvSpPr txBox="1"/>
          <p:nvPr/>
        </p:nvSpPr>
        <p:spPr>
          <a:xfrm>
            <a:off x="5735953" y="561975"/>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PAGE</a:t>
            </a:r>
          </a:p>
        </p:txBody>
      </p:sp>
      <p:pic>
        <p:nvPicPr>
          <p:cNvPr id="26" name="Picture 25">
            <a:extLst>
              <a:ext uri="{FF2B5EF4-FFF2-40B4-BE49-F238E27FC236}">
                <a16:creationId xmlns:a16="http://schemas.microsoft.com/office/drawing/2014/main" id="{71F00C31-915C-E79A-001D-418EB26E1CCC}"/>
              </a:ext>
            </a:extLst>
          </p:cNvPr>
          <p:cNvPicPr>
            <a:picLocks noChangeAspect="1"/>
          </p:cNvPicPr>
          <p:nvPr/>
        </p:nvPicPr>
        <p:blipFill>
          <a:blip r:embed="rId4"/>
          <a:stretch>
            <a:fillRect/>
          </a:stretch>
        </p:blipFill>
        <p:spPr>
          <a:xfrm>
            <a:off x="288602" y="4994320"/>
            <a:ext cx="7967612" cy="3810000"/>
          </a:xfrm>
          <a:prstGeom prst="rect">
            <a:avLst/>
          </a:prstGeom>
        </p:spPr>
      </p:pic>
      <p:pic>
        <p:nvPicPr>
          <p:cNvPr id="25" name="Picture 24">
            <a:extLst>
              <a:ext uri="{FF2B5EF4-FFF2-40B4-BE49-F238E27FC236}">
                <a16:creationId xmlns:a16="http://schemas.microsoft.com/office/drawing/2014/main" id="{07A92BF7-B46E-2F74-643C-1C2904A67CF0}"/>
              </a:ext>
            </a:extLst>
          </p:cNvPr>
          <p:cNvPicPr>
            <a:picLocks noChangeAspect="1"/>
          </p:cNvPicPr>
          <p:nvPr/>
        </p:nvPicPr>
        <p:blipFill>
          <a:blip r:embed="rId5"/>
          <a:stretch>
            <a:fillRect/>
          </a:stretch>
        </p:blipFill>
        <p:spPr>
          <a:xfrm>
            <a:off x="8654912" y="4994320"/>
            <a:ext cx="8145017" cy="3810000"/>
          </a:xfrm>
          <a:prstGeom prst="rect">
            <a:avLst/>
          </a:prstGeom>
        </p:spPr>
      </p:pic>
    </p:spTree>
    <p:extLst>
      <p:ext uri="{BB962C8B-B14F-4D97-AF65-F5344CB8AC3E}">
        <p14:creationId xmlns:p14="http://schemas.microsoft.com/office/powerpoint/2010/main" val="2510003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0" y="71788"/>
            <a:ext cx="1107303" cy="318458"/>
            <a:chOff x="0" y="0"/>
            <a:chExt cx="1476404" cy="424611"/>
          </a:xfrm>
        </p:grpSpPr>
        <p:grpSp>
          <p:nvGrpSpPr>
            <p:cNvPr id="3" name="Group 3"/>
            <p:cNvGrpSpPr/>
            <p:nvPr/>
          </p:nvGrpSpPr>
          <p:grpSpPr>
            <a:xfrm>
              <a:off x="0" y="0"/>
              <a:ext cx="424611" cy="4246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525581" y="0"/>
              <a:ext cx="424611" cy="42461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51793" y="0"/>
              <a:ext cx="424611" cy="424611"/>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5649282" y="361671"/>
            <a:ext cx="7080709" cy="1525433"/>
            <a:chOff x="0" y="0"/>
            <a:chExt cx="1864878" cy="401760"/>
          </a:xfrm>
        </p:grpSpPr>
        <p:sp>
          <p:nvSpPr>
            <p:cNvPr id="13" name="Freeform 13"/>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4" name="TextBox 14"/>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5558010" y="231017"/>
            <a:ext cx="7080709" cy="1525433"/>
            <a:chOff x="0" y="0"/>
            <a:chExt cx="1864878" cy="401760"/>
          </a:xfrm>
        </p:grpSpPr>
        <p:sp>
          <p:nvSpPr>
            <p:cNvPr id="16" name="Freeform 16"/>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7" name="TextBox 17"/>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1" name="TextBox 21"/>
          <p:cNvSpPr txBox="1"/>
          <p:nvPr/>
        </p:nvSpPr>
        <p:spPr>
          <a:xfrm>
            <a:off x="3886200" y="2714985"/>
            <a:ext cx="10043902" cy="660399"/>
          </a:xfrm>
          <a:prstGeom prst="rect">
            <a:avLst/>
          </a:prstGeom>
        </p:spPr>
        <p:txBody>
          <a:bodyPr lIns="0" tIns="0" rIns="0" bIns="0" rtlCol="0" anchor="t">
            <a:spAutoFit/>
          </a:bodyPr>
          <a:lstStyle/>
          <a:p>
            <a:pPr algn="ctr">
              <a:lnSpc>
                <a:spcPts val="4999"/>
              </a:lnSpc>
            </a:pPr>
            <a:r>
              <a:rPr lang="en-US" sz="4999" dirty="0">
                <a:solidFill>
                  <a:srgbClr val="FF0099"/>
                </a:solidFill>
                <a:latin typeface="Big Shoulders Display Bold"/>
              </a:rPr>
              <a:t>AYAT_KURSI_PAGE.DART</a:t>
            </a:r>
          </a:p>
        </p:txBody>
      </p:sp>
      <p:sp>
        <p:nvSpPr>
          <p:cNvPr id="22" name="TextBox 22"/>
          <p:cNvSpPr txBox="1"/>
          <p:nvPr/>
        </p:nvSpPr>
        <p:spPr>
          <a:xfrm>
            <a:off x="5735953" y="561975"/>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PAGE</a:t>
            </a:r>
          </a:p>
        </p:txBody>
      </p:sp>
      <p:pic>
        <p:nvPicPr>
          <p:cNvPr id="20" name="Picture 19">
            <a:extLst>
              <a:ext uri="{FF2B5EF4-FFF2-40B4-BE49-F238E27FC236}">
                <a16:creationId xmlns:a16="http://schemas.microsoft.com/office/drawing/2014/main" id="{08B153CA-8884-A71F-DDB8-7B5822B1D8B0}"/>
              </a:ext>
            </a:extLst>
          </p:cNvPr>
          <p:cNvPicPr>
            <a:picLocks noChangeAspect="1"/>
          </p:cNvPicPr>
          <p:nvPr/>
        </p:nvPicPr>
        <p:blipFill>
          <a:blip r:embed="rId4"/>
          <a:stretch>
            <a:fillRect/>
          </a:stretch>
        </p:blipFill>
        <p:spPr>
          <a:xfrm>
            <a:off x="3907461" y="4000500"/>
            <a:ext cx="10564349" cy="5169654"/>
          </a:xfrm>
          <a:prstGeom prst="rect">
            <a:avLst/>
          </a:prstGeom>
        </p:spPr>
      </p:pic>
    </p:spTree>
    <p:extLst>
      <p:ext uri="{BB962C8B-B14F-4D97-AF65-F5344CB8AC3E}">
        <p14:creationId xmlns:p14="http://schemas.microsoft.com/office/powerpoint/2010/main" val="355138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0" y="71788"/>
            <a:ext cx="1107303" cy="318458"/>
            <a:chOff x="0" y="0"/>
            <a:chExt cx="1476404" cy="424611"/>
          </a:xfrm>
        </p:grpSpPr>
        <p:grpSp>
          <p:nvGrpSpPr>
            <p:cNvPr id="3" name="Group 3"/>
            <p:cNvGrpSpPr/>
            <p:nvPr/>
          </p:nvGrpSpPr>
          <p:grpSpPr>
            <a:xfrm>
              <a:off x="0" y="0"/>
              <a:ext cx="424611" cy="4246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525581" y="0"/>
              <a:ext cx="424611" cy="42461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51793" y="0"/>
              <a:ext cx="424611" cy="424611"/>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5649282" y="361671"/>
            <a:ext cx="7080709" cy="1525433"/>
            <a:chOff x="0" y="0"/>
            <a:chExt cx="1864878" cy="401760"/>
          </a:xfrm>
        </p:grpSpPr>
        <p:sp>
          <p:nvSpPr>
            <p:cNvPr id="13" name="Freeform 13"/>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4" name="TextBox 14"/>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5558010" y="231017"/>
            <a:ext cx="7080709" cy="1525433"/>
            <a:chOff x="0" y="0"/>
            <a:chExt cx="1864878" cy="401760"/>
          </a:xfrm>
        </p:grpSpPr>
        <p:sp>
          <p:nvSpPr>
            <p:cNvPr id="16" name="Freeform 16"/>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7" name="TextBox 17"/>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TextBox 19"/>
          <p:cNvSpPr txBox="1"/>
          <p:nvPr/>
        </p:nvSpPr>
        <p:spPr>
          <a:xfrm>
            <a:off x="5827225" y="561975"/>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PAGE</a:t>
            </a:r>
          </a:p>
        </p:txBody>
      </p:sp>
      <p:sp>
        <p:nvSpPr>
          <p:cNvPr id="20" name="TextBox 20"/>
          <p:cNvSpPr txBox="1"/>
          <p:nvPr/>
        </p:nvSpPr>
        <p:spPr>
          <a:xfrm>
            <a:off x="3962400" y="2517174"/>
            <a:ext cx="10043902" cy="660399"/>
          </a:xfrm>
          <a:prstGeom prst="rect">
            <a:avLst/>
          </a:prstGeom>
        </p:spPr>
        <p:txBody>
          <a:bodyPr lIns="0" tIns="0" rIns="0" bIns="0" rtlCol="0" anchor="t">
            <a:spAutoFit/>
          </a:bodyPr>
          <a:lstStyle/>
          <a:p>
            <a:pPr algn="ctr">
              <a:lnSpc>
                <a:spcPts val="4999"/>
              </a:lnSpc>
            </a:pPr>
            <a:r>
              <a:rPr lang="en-US" sz="4999" dirty="0">
                <a:solidFill>
                  <a:srgbClr val="FF0099"/>
                </a:solidFill>
                <a:latin typeface="Big Shoulders Display Bold"/>
              </a:rPr>
              <a:t>BACAAN_SHOLAT_PAGE.DART</a:t>
            </a:r>
          </a:p>
        </p:txBody>
      </p:sp>
      <p:pic>
        <p:nvPicPr>
          <p:cNvPr id="23" name="Picture 22">
            <a:extLst>
              <a:ext uri="{FF2B5EF4-FFF2-40B4-BE49-F238E27FC236}">
                <a16:creationId xmlns:a16="http://schemas.microsoft.com/office/drawing/2014/main" id="{68C0DF44-67B2-9F05-DE59-050063A8EAA3}"/>
              </a:ext>
            </a:extLst>
          </p:cNvPr>
          <p:cNvPicPr>
            <a:picLocks noChangeAspect="1"/>
          </p:cNvPicPr>
          <p:nvPr/>
        </p:nvPicPr>
        <p:blipFill>
          <a:blip r:embed="rId4"/>
          <a:stretch>
            <a:fillRect/>
          </a:stretch>
        </p:blipFill>
        <p:spPr>
          <a:xfrm>
            <a:off x="2590800" y="3745956"/>
            <a:ext cx="4953000" cy="5979069"/>
          </a:xfrm>
          <a:prstGeom prst="rect">
            <a:avLst/>
          </a:prstGeom>
        </p:spPr>
      </p:pic>
      <p:pic>
        <p:nvPicPr>
          <p:cNvPr id="26" name="Picture 25">
            <a:extLst>
              <a:ext uri="{FF2B5EF4-FFF2-40B4-BE49-F238E27FC236}">
                <a16:creationId xmlns:a16="http://schemas.microsoft.com/office/drawing/2014/main" id="{C9557F72-BD5A-E329-F2CC-F793F62E3A27}"/>
              </a:ext>
            </a:extLst>
          </p:cNvPr>
          <p:cNvPicPr>
            <a:picLocks noChangeAspect="1"/>
          </p:cNvPicPr>
          <p:nvPr/>
        </p:nvPicPr>
        <p:blipFill>
          <a:blip r:embed="rId5"/>
          <a:stretch>
            <a:fillRect/>
          </a:stretch>
        </p:blipFill>
        <p:spPr>
          <a:xfrm>
            <a:off x="9525000" y="3722073"/>
            <a:ext cx="4939912" cy="596712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0" y="71788"/>
            <a:ext cx="1107303" cy="318458"/>
            <a:chOff x="0" y="0"/>
            <a:chExt cx="1476404" cy="424611"/>
          </a:xfrm>
        </p:grpSpPr>
        <p:grpSp>
          <p:nvGrpSpPr>
            <p:cNvPr id="3" name="Group 3"/>
            <p:cNvGrpSpPr/>
            <p:nvPr/>
          </p:nvGrpSpPr>
          <p:grpSpPr>
            <a:xfrm>
              <a:off x="0" y="0"/>
              <a:ext cx="424611" cy="4246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525581" y="0"/>
              <a:ext cx="424611" cy="42461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51793" y="0"/>
              <a:ext cx="424611" cy="424611"/>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5649282" y="361671"/>
            <a:ext cx="7080709" cy="1525433"/>
            <a:chOff x="0" y="0"/>
            <a:chExt cx="1864878" cy="401760"/>
          </a:xfrm>
        </p:grpSpPr>
        <p:sp>
          <p:nvSpPr>
            <p:cNvPr id="13" name="Freeform 13"/>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4" name="TextBox 14"/>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5558010" y="231017"/>
            <a:ext cx="7080709" cy="1525433"/>
            <a:chOff x="0" y="0"/>
            <a:chExt cx="1864878" cy="401760"/>
          </a:xfrm>
        </p:grpSpPr>
        <p:sp>
          <p:nvSpPr>
            <p:cNvPr id="16" name="Freeform 16"/>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7" name="TextBox 17"/>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TextBox 19"/>
          <p:cNvSpPr txBox="1"/>
          <p:nvPr/>
        </p:nvSpPr>
        <p:spPr>
          <a:xfrm>
            <a:off x="5827225" y="561975"/>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PAGE</a:t>
            </a:r>
          </a:p>
        </p:txBody>
      </p:sp>
      <p:sp>
        <p:nvSpPr>
          <p:cNvPr id="20" name="TextBox 20"/>
          <p:cNvSpPr txBox="1"/>
          <p:nvPr/>
        </p:nvSpPr>
        <p:spPr>
          <a:xfrm>
            <a:off x="3962400" y="2517174"/>
            <a:ext cx="10043902" cy="660399"/>
          </a:xfrm>
          <a:prstGeom prst="rect">
            <a:avLst/>
          </a:prstGeom>
        </p:spPr>
        <p:txBody>
          <a:bodyPr lIns="0" tIns="0" rIns="0" bIns="0" rtlCol="0" anchor="t">
            <a:spAutoFit/>
          </a:bodyPr>
          <a:lstStyle/>
          <a:p>
            <a:pPr algn="ctr">
              <a:lnSpc>
                <a:spcPts val="4999"/>
              </a:lnSpc>
            </a:pPr>
            <a:r>
              <a:rPr lang="en-US" sz="4999" dirty="0">
                <a:solidFill>
                  <a:srgbClr val="FF0099"/>
                </a:solidFill>
                <a:latin typeface="Big Shoulders Display Bold"/>
              </a:rPr>
              <a:t>BACAAN_SHOLAT_PAGE.DART</a:t>
            </a:r>
          </a:p>
        </p:txBody>
      </p:sp>
      <p:pic>
        <p:nvPicPr>
          <p:cNvPr id="22" name="Picture 21">
            <a:extLst>
              <a:ext uri="{FF2B5EF4-FFF2-40B4-BE49-F238E27FC236}">
                <a16:creationId xmlns:a16="http://schemas.microsoft.com/office/drawing/2014/main" id="{ADDA733D-D623-81F3-D146-EB4006E57EF7}"/>
              </a:ext>
            </a:extLst>
          </p:cNvPr>
          <p:cNvPicPr>
            <a:picLocks noChangeAspect="1"/>
          </p:cNvPicPr>
          <p:nvPr/>
        </p:nvPicPr>
        <p:blipFill>
          <a:blip r:embed="rId4"/>
          <a:stretch>
            <a:fillRect/>
          </a:stretch>
        </p:blipFill>
        <p:spPr>
          <a:xfrm>
            <a:off x="2450310" y="3737212"/>
            <a:ext cx="6215399" cy="5979283"/>
          </a:xfrm>
          <a:prstGeom prst="rect">
            <a:avLst/>
          </a:prstGeom>
        </p:spPr>
      </p:pic>
      <p:pic>
        <p:nvPicPr>
          <p:cNvPr id="25" name="Picture 24">
            <a:extLst>
              <a:ext uri="{FF2B5EF4-FFF2-40B4-BE49-F238E27FC236}">
                <a16:creationId xmlns:a16="http://schemas.microsoft.com/office/drawing/2014/main" id="{DC15C317-7108-6F61-BE2D-9BCC5610F4F5}"/>
              </a:ext>
            </a:extLst>
          </p:cNvPr>
          <p:cNvPicPr>
            <a:picLocks noChangeAspect="1"/>
          </p:cNvPicPr>
          <p:nvPr/>
        </p:nvPicPr>
        <p:blipFill>
          <a:blip r:embed="rId5"/>
          <a:stretch>
            <a:fillRect/>
          </a:stretch>
        </p:blipFill>
        <p:spPr>
          <a:xfrm>
            <a:off x="9628568" y="3729819"/>
            <a:ext cx="6209122" cy="5902088"/>
          </a:xfrm>
          <a:prstGeom prst="rect">
            <a:avLst/>
          </a:prstGeom>
        </p:spPr>
      </p:pic>
    </p:spTree>
    <p:extLst>
      <p:ext uri="{BB962C8B-B14F-4D97-AF65-F5344CB8AC3E}">
        <p14:creationId xmlns:p14="http://schemas.microsoft.com/office/powerpoint/2010/main" val="30403138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69471"/>
            <a:ext cx="318458" cy="31845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22886"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17544"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3" name="Group 13"/>
          <p:cNvGrpSpPr/>
          <p:nvPr/>
        </p:nvGrpSpPr>
        <p:grpSpPr>
          <a:xfrm>
            <a:off x="5649282" y="361671"/>
            <a:ext cx="7080709" cy="1525433"/>
            <a:chOff x="0" y="0"/>
            <a:chExt cx="1864878" cy="401760"/>
          </a:xfrm>
        </p:grpSpPr>
        <p:sp>
          <p:nvSpPr>
            <p:cNvPr id="14" name="Freeform 14"/>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5" name="TextBox 15"/>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5558010" y="231017"/>
            <a:ext cx="7080709" cy="1525433"/>
            <a:chOff x="0" y="0"/>
            <a:chExt cx="1864878" cy="401760"/>
          </a:xfrm>
        </p:grpSpPr>
        <p:sp>
          <p:nvSpPr>
            <p:cNvPr id="17" name="Freeform 17"/>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8" name="TextBox 18"/>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19" name="TextBox 19"/>
          <p:cNvSpPr txBox="1"/>
          <p:nvPr/>
        </p:nvSpPr>
        <p:spPr>
          <a:xfrm>
            <a:off x="5827225" y="561975"/>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PAGE</a:t>
            </a:r>
          </a:p>
        </p:txBody>
      </p:sp>
      <mc:AlternateContent xmlns:mc="http://schemas.openxmlformats.org/markup-compatibility/2006">
        <mc:Choice xmlns:p14="http://schemas.microsoft.com/office/powerpoint/2010/main" Requires="p14">
          <p:contentPart p14:bwMode="auto" r:id="rId4">
            <p14:nvContentPartPr>
              <p14:cNvPr id="20" name="Ink 19">
                <a:extLst>
                  <a:ext uri="{FF2B5EF4-FFF2-40B4-BE49-F238E27FC236}">
                    <a16:creationId xmlns:a16="http://schemas.microsoft.com/office/drawing/2014/main" id="{FFE6C6C9-E52D-AE60-4A4B-BFA32944187C}"/>
                  </a:ext>
                </a:extLst>
              </p14:cNvPr>
              <p14:cNvContentPartPr/>
              <p14:nvPr/>
            </p14:nvContentPartPr>
            <p14:xfrm>
              <a:off x="1774214" y="4817611"/>
              <a:ext cx="1214640" cy="373320"/>
            </p14:xfrm>
          </p:contentPart>
        </mc:Choice>
        <mc:Fallback>
          <p:pic>
            <p:nvPicPr>
              <p:cNvPr id="20" name="Ink 19">
                <a:extLst>
                  <a:ext uri="{FF2B5EF4-FFF2-40B4-BE49-F238E27FC236}">
                    <a16:creationId xmlns:a16="http://schemas.microsoft.com/office/drawing/2014/main" id="{FFE6C6C9-E52D-AE60-4A4B-BFA32944187C}"/>
                  </a:ext>
                </a:extLst>
              </p:cNvPr>
              <p:cNvPicPr/>
              <p:nvPr/>
            </p:nvPicPr>
            <p:blipFill>
              <a:blip r:embed="rId5"/>
              <a:stretch>
                <a:fillRect/>
              </a:stretch>
            </p:blipFill>
            <p:spPr>
              <a:xfrm>
                <a:off x="1720574" y="4709611"/>
                <a:ext cx="1322280" cy="5889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1" name="Ink 20">
                <a:extLst>
                  <a:ext uri="{FF2B5EF4-FFF2-40B4-BE49-F238E27FC236}">
                    <a16:creationId xmlns:a16="http://schemas.microsoft.com/office/drawing/2014/main" id="{6D4DE1B5-9897-6D38-7C1B-2B3082D9CF70}"/>
                  </a:ext>
                </a:extLst>
              </p14:cNvPr>
              <p14:cNvContentPartPr/>
              <p14:nvPr/>
            </p14:nvContentPartPr>
            <p14:xfrm>
              <a:off x="2782574" y="4926331"/>
              <a:ext cx="574920" cy="2062440"/>
            </p14:xfrm>
          </p:contentPart>
        </mc:Choice>
        <mc:Fallback>
          <p:pic>
            <p:nvPicPr>
              <p:cNvPr id="21" name="Ink 20">
                <a:extLst>
                  <a:ext uri="{FF2B5EF4-FFF2-40B4-BE49-F238E27FC236}">
                    <a16:creationId xmlns:a16="http://schemas.microsoft.com/office/drawing/2014/main" id="{6D4DE1B5-9897-6D38-7C1B-2B3082D9CF70}"/>
                  </a:ext>
                </a:extLst>
              </p:cNvPr>
              <p:cNvPicPr/>
              <p:nvPr/>
            </p:nvPicPr>
            <p:blipFill>
              <a:blip r:embed="rId7"/>
              <a:stretch>
                <a:fillRect/>
              </a:stretch>
            </p:blipFill>
            <p:spPr>
              <a:xfrm>
                <a:off x="2728574" y="4818691"/>
                <a:ext cx="682560" cy="2278080"/>
              </a:xfrm>
              <a:prstGeom prst="rect">
                <a:avLst/>
              </a:prstGeom>
            </p:spPr>
          </p:pic>
        </mc:Fallback>
      </mc:AlternateContent>
      <p:sp>
        <p:nvSpPr>
          <p:cNvPr id="22" name="TextBox 21">
            <a:extLst>
              <a:ext uri="{FF2B5EF4-FFF2-40B4-BE49-F238E27FC236}">
                <a16:creationId xmlns:a16="http://schemas.microsoft.com/office/drawing/2014/main" id="{086CF4C4-1EAA-7044-4C6A-AD9A472E1670}"/>
              </a:ext>
            </a:extLst>
          </p:cNvPr>
          <p:cNvSpPr txBox="1"/>
          <p:nvPr/>
        </p:nvSpPr>
        <p:spPr>
          <a:xfrm>
            <a:off x="4167685" y="2476500"/>
            <a:ext cx="10043902" cy="660399"/>
          </a:xfrm>
          <a:prstGeom prst="rect">
            <a:avLst/>
          </a:prstGeom>
        </p:spPr>
        <p:txBody>
          <a:bodyPr lIns="0" tIns="0" rIns="0" bIns="0" rtlCol="0" anchor="t">
            <a:spAutoFit/>
          </a:bodyPr>
          <a:lstStyle/>
          <a:p>
            <a:pPr algn="ctr">
              <a:lnSpc>
                <a:spcPts val="4999"/>
              </a:lnSpc>
            </a:pPr>
            <a:r>
              <a:rPr lang="en-US" sz="4999" dirty="0">
                <a:solidFill>
                  <a:srgbClr val="FF0099"/>
                </a:solidFill>
                <a:latin typeface="Big Shoulders Display Bold"/>
              </a:rPr>
              <a:t>NIAT_SHOLAT_PAGE.DART</a:t>
            </a:r>
          </a:p>
        </p:txBody>
      </p:sp>
      <p:pic>
        <p:nvPicPr>
          <p:cNvPr id="24" name="Picture 23">
            <a:extLst>
              <a:ext uri="{FF2B5EF4-FFF2-40B4-BE49-F238E27FC236}">
                <a16:creationId xmlns:a16="http://schemas.microsoft.com/office/drawing/2014/main" id="{90F0AFEC-4919-DB74-78A9-6A097E03B088}"/>
              </a:ext>
            </a:extLst>
          </p:cNvPr>
          <p:cNvPicPr>
            <a:picLocks noChangeAspect="1"/>
          </p:cNvPicPr>
          <p:nvPr/>
        </p:nvPicPr>
        <p:blipFill>
          <a:blip r:embed="rId8"/>
          <a:stretch>
            <a:fillRect/>
          </a:stretch>
        </p:blipFill>
        <p:spPr>
          <a:xfrm>
            <a:off x="1847399" y="3245568"/>
            <a:ext cx="6458401" cy="6679761"/>
          </a:xfrm>
          <a:prstGeom prst="rect">
            <a:avLst/>
          </a:prstGeom>
        </p:spPr>
      </p:pic>
      <p:pic>
        <p:nvPicPr>
          <p:cNvPr id="26" name="Picture 25">
            <a:extLst>
              <a:ext uri="{FF2B5EF4-FFF2-40B4-BE49-F238E27FC236}">
                <a16:creationId xmlns:a16="http://schemas.microsoft.com/office/drawing/2014/main" id="{35699E18-3904-A1D7-B084-F5CD76302942}"/>
              </a:ext>
            </a:extLst>
          </p:cNvPr>
          <p:cNvPicPr>
            <a:picLocks noChangeAspect="1"/>
          </p:cNvPicPr>
          <p:nvPr/>
        </p:nvPicPr>
        <p:blipFill>
          <a:blip r:embed="rId9"/>
          <a:stretch>
            <a:fillRect/>
          </a:stretch>
        </p:blipFill>
        <p:spPr>
          <a:xfrm>
            <a:off x="9706199" y="3245568"/>
            <a:ext cx="5799227" cy="667976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69471"/>
            <a:ext cx="318458" cy="31845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22886"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17544"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3" name="Group 13"/>
          <p:cNvGrpSpPr/>
          <p:nvPr/>
        </p:nvGrpSpPr>
        <p:grpSpPr>
          <a:xfrm>
            <a:off x="5649282" y="361671"/>
            <a:ext cx="7080709" cy="1525433"/>
            <a:chOff x="0" y="0"/>
            <a:chExt cx="1864878" cy="401760"/>
          </a:xfrm>
        </p:grpSpPr>
        <p:sp>
          <p:nvSpPr>
            <p:cNvPr id="14" name="Freeform 14"/>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5" name="TextBox 15"/>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5558010" y="231017"/>
            <a:ext cx="7080709" cy="1525433"/>
            <a:chOff x="0" y="0"/>
            <a:chExt cx="1864878" cy="401760"/>
          </a:xfrm>
        </p:grpSpPr>
        <p:sp>
          <p:nvSpPr>
            <p:cNvPr id="17" name="Freeform 17"/>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8" name="TextBox 18"/>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19" name="TextBox 19"/>
          <p:cNvSpPr txBox="1"/>
          <p:nvPr/>
        </p:nvSpPr>
        <p:spPr>
          <a:xfrm>
            <a:off x="5827225" y="561975"/>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PAGE</a:t>
            </a:r>
          </a:p>
        </p:txBody>
      </p:sp>
      <mc:AlternateContent xmlns:mc="http://schemas.openxmlformats.org/markup-compatibility/2006">
        <mc:Choice xmlns:p14="http://schemas.microsoft.com/office/powerpoint/2010/main" Requires="p14">
          <p:contentPart p14:bwMode="auto" r:id="rId4">
            <p14:nvContentPartPr>
              <p14:cNvPr id="20" name="Ink 19">
                <a:extLst>
                  <a:ext uri="{FF2B5EF4-FFF2-40B4-BE49-F238E27FC236}">
                    <a16:creationId xmlns:a16="http://schemas.microsoft.com/office/drawing/2014/main" id="{FFE6C6C9-E52D-AE60-4A4B-BFA32944187C}"/>
                  </a:ext>
                </a:extLst>
              </p14:cNvPr>
              <p14:cNvContentPartPr/>
              <p14:nvPr/>
            </p14:nvContentPartPr>
            <p14:xfrm>
              <a:off x="1774214" y="4817611"/>
              <a:ext cx="1214640" cy="373320"/>
            </p14:xfrm>
          </p:contentPart>
        </mc:Choice>
        <mc:Fallback>
          <p:pic>
            <p:nvPicPr>
              <p:cNvPr id="20" name="Ink 19">
                <a:extLst>
                  <a:ext uri="{FF2B5EF4-FFF2-40B4-BE49-F238E27FC236}">
                    <a16:creationId xmlns:a16="http://schemas.microsoft.com/office/drawing/2014/main" id="{FFE6C6C9-E52D-AE60-4A4B-BFA32944187C}"/>
                  </a:ext>
                </a:extLst>
              </p:cNvPr>
              <p:cNvPicPr/>
              <p:nvPr/>
            </p:nvPicPr>
            <p:blipFill>
              <a:blip r:embed="rId5"/>
              <a:stretch>
                <a:fillRect/>
              </a:stretch>
            </p:blipFill>
            <p:spPr>
              <a:xfrm>
                <a:off x="1720198" y="4709611"/>
                <a:ext cx="1322312" cy="5889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1" name="Ink 20">
                <a:extLst>
                  <a:ext uri="{FF2B5EF4-FFF2-40B4-BE49-F238E27FC236}">
                    <a16:creationId xmlns:a16="http://schemas.microsoft.com/office/drawing/2014/main" id="{6D4DE1B5-9897-6D38-7C1B-2B3082D9CF70}"/>
                  </a:ext>
                </a:extLst>
              </p14:cNvPr>
              <p14:cNvContentPartPr/>
              <p14:nvPr/>
            </p14:nvContentPartPr>
            <p14:xfrm>
              <a:off x="2782574" y="4926331"/>
              <a:ext cx="574920" cy="2062440"/>
            </p14:xfrm>
          </p:contentPart>
        </mc:Choice>
        <mc:Fallback>
          <p:pic>
            <p:nvPicPr>
              <p:cNvPr id="21" name="Ink 20">
                <a:extLst>
                  <a:ext uri="{FF2B5EF4-FFF2-40B4-BE49-F238E27FC236}">
                    <a16:creationId xmlns:a16="http://schemas.microsoft.com/office/drawing/2014/main" id="{6D4DE1B5-9897-6D38-7C1B-2B3082D9CF70}"/>
                  </a:ext>
                </a:extLst>
              </p:cNvPr>
              <p:cNvPicPr/>
              <p:nvPr/>
            </p:nvPicPr>
            <p:blipFill>
              <a:blip r:embed="rId7"/>
              <a:stretch>
                <a:fillRect/>
              </a:stretch>
            </p:blipFill>
            <p:spPr>
              <a:xfrm>
                <a:off x="2728608" y="4818331"/>
                <a:ext cx="682493" cy="2278080"/>
              </a:xfrm>
              <a:prstGeom prst="rect">
                <a:avLst/>
              </a:prstGeom>
            </p:spPr>
          </p:pic>
        </mc:Fallback>
      </mc:AlternateContent>
      <p:sp>
        <p:nvSpPr>
          <p:cNvPr id="22" name="TextBox 21">
            <a:extLst>
              <a:ext uri="{FF2B5EF4-FFF2-40B4-BE49-F238E27FC236}">
                <a16:creationId xmlns:a16="http://schemas.microsoft.com/office/drawing/2014/main" id="{086CF4C4-1EAA-7044-4C6A-AD9A472E1670}"/>
              </a:ext>
            </a:extLst>
          </p:cNvPr>
          <p:cNvSpPr txBox="1"/>
          <p:nvPr/>
        </p:nvSpPr>
        <p:spPr>
          <a:xfrm>
            <a:off x="4167685" y="2476500"/>
            <a:ext cx="10043902" cy="660399"/>
          </a:xfrm>
          <a:prstGeom prst="rect">
            <a:avLst/>
          </a:prstGeom>
        </p:spPr>
        <p:txBody>
          <a:bodyPr lIns="0" tIns="0" rIns="0" bIns="0" rtlCol="0" anchor="t">
            <a:spAutoFit/>
          </a:bodyPr>
          <a:lstStyle/>
          <a:p>
            <a:pPr algn="ctr">
              <a:lnSpc>
                <a:spcPts val="4999"/>
              </a:lnSpc>
            </a:pPr>
            <a:r>
              <a:rPr lang="en-US" sz="4999" dirty="0">
                <a:solidFill>
                  <a:srgbClr val="FF0099"/>
                </a:solidFill>
                <a:latin typeface="Big Shoulders Display Bold"/>
              </a:rPr>
              <a:t>NIAT_SHOLAT_PAGE.DART</a:t>
            </a:r>
          </a:p>
        </p:txBody>
      </p:sp>
      <p:pic>
        <p:nvPicPr>
          <p:cNvPr id="23" name="Picture 22">
            <a:extLst>
              <a:ext uri="{FF2B5EF4-FFF2-40B4-BE49-F238E27FC236}">
                <a16:creationId xmlns:a16="http://schemas.microsoft.com/office/drawing/2014/main" id="{09AAD884-F406-B689-62F8-399107BD50C3}"/>
              </a:ext>
            </a:extLst>
          </p:cNvPr>
          <p:cNvPicPr>
            <a:picLocks noChangeAspect="1"/>
          </p:cNvPicPr>
          <p:nvPr/>
        </p:nvPicPr>
        <p:blipFill>
          <a:blip r:embed="rId8"/>
          <a:stretch>
            <a:fillRect/>
          </a:stretch>
        </p:blipFill>
        <p:spPr>
          <a:xfrm>
            <a:off x="1741344" y="3238500"/>
            <a:ext cx="6029869" cy="6686829"/>
          </a:xfrm>
          <a:prstGeom prst="rect">
            <a:avLst/>
          </a:prstGeom>
        </p:spPr>
      </p:pic>
      <p:pic>
        <p:nvPicPr>
          <p:cNvPr id="27" name="Picture 26">
            <a:extLst>
              <a:ext uri="{FF2B5EF4-FFF2-40B4-BE49-F238E27FC236}">
                <a16:creationId xmlns:a16="http://schemas.microsoft.com/office/drawing/2014/main" id="{B3D9032E-2693-E31E-B66B-D7D6F434608D}"/>
              </a:ext>
            </a:extLst>
          </p:cNvPr>
          <p:cNvPicPr>
            <a:picLocks noChangeAspect="1"/>
          </p:cNvPicPr>
          <p:nvPr/>
        </p:nvPicPr>
        <p:blipFill>
          <a:blip r:embed="rId9"/>
          <a:stretch>
            <a:fillRect/>
          </a:stretch>
        </p:blipFill>
        <p:spPr>
          <a:xfrm>
            <a:off x="9226030" y="3238500"/>
            <a:ext cx="6029869" cy="6686829"/>
          </a:xfrm>
          <a:prstGeom prst="rect">
            <a:avLst/>
          </a:prstGeom>
        </p:spPr>
      </p:pic>
    </p:spTree>
    <p:extLst>
      <p:ext uri="{BB962C8B-B14F-4D97-AF65-F5344CB8AC3E}">
        <p14:creationId xmlns:p14="http://schemas.microsoft.com/office/powerpoint/2010/main" val="2702329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69471"/>
            <a:ext cx="318458" cy="31845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22886"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17544"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3" name="Group 13"/>
          <p:cNvGrpSpPr/>
          <p:nvPr/>
        </p:nvGrpSpPr>
        <p:grpSpPr>
          <a:xfrm>
            <a:off x="5649282" y="361671"/>
            <a:ext cx="7080709" cy="1525433"/>
            <a:chOff x="0" y="0"/>
            <a:chExt cx="1864878" cy="401760"/>
          </a:xfrm>
        </p:grpSpPr>
        <p:sp>
          <p:nvSpPr>
            <p:cNvPr id="14" name="Freeform 14"/>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5" name="TextBox 15"/>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5558010" y="231017"/>
            <a:ext cx="7080709" cy="1525433"/>
            <a:chOff x="0" y="0"/>
            <a:chExt cx="1864878" cy="401760"/>
          </a:xfrm>
        </p:grpSpPr>
        <p:sp>
          <p:nvSpPr>
            <p:cNvPr id="17" name="Freeform 17"/>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8" name="TextBox 18"/>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19" name="TextBox 19"/>
          <p:cNvSpPr txBox="1"/>
          <p:nvPr/>
        </p:nvSpPr>
        <p:spPr>
          <a:xfrm>
            <a:off x="5827225" y="561975"/>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PAGE</a:t>
            </a:r>
          </a:p>
        </p:txBody>
      </p:sp>
      <mc:AlternateContent xmlns:mc="http://schemas.openxmlformats.org/markup-compatibility/2006">
        <mc:Choice xmlns:p14="http://schemas.microsoft.com/office/powerpoint/2010/main" Requires="p14">
          <p:contentPart p14:bwMode="auto" r:id="rId4">
            <p14:nvContentPartPr>
              <p14:cNvPr id="20" name="Ink 19">
                <a:extLst>
                  <a:ext uri="{FF2B5EF4-FFF2-40B4-BE49-F238E27FC236}">
                    <a16:creationId xmlns:a16="http://schemas.microsoft.com/office/drawing/2014/main" id="{FFE6C6C9-E52D-AE60-4A4B-BFA32944187C}"/>
                  </a:ext>
                </a:extLst>
              </p14:cNvPr>
              <p14:cNvContentPartPr/>
              <p14:nvPr/>
            </p14:nvContentPartPr>
            <p14:xfrm>
              <a:off x="1774214" y="4817611"/>
              <a:ext cx="1214640" cy="373320"/>
            </p14:xfrm>
          </p:contentPart>
        </mc:Choice>
        <mc:Fallback>
          <p:pic>
            <p:nvPicPr>
              <p:cNvPr id="20" name="Ink 19">
                <a:extLst>
                  <a:ext uri="{FF2B5EF4-FFF2-40B4-BE49-F238E27FC236}">
                    <a16:creationId xmlns:a16="http://schemas.microsoft.com/office/drawing/2014/main" id="{FFE6C6C9-E52D-AE60-4A4B-BFA32944187C}"/>
                  </a:ext>
                </a:extLst>
              </p:cNvPr>
              <p:cNvPicPr/>
              <p:nvPr/>
            </p:nvPicPr>
            <p:blipFill>
              <a:blip r:embed="rId5"/>
              <a:stretch>
                <a:fillRect/>
              </a:stretch>
            </p:blipFill>
            <p:spPr>
              <a:xfrm>
                <a:off x="1720198" y="4709611"/>
                <a:ext cx="1322312" cy="5889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1" name="Ink 20">
                <a:extLst>
                  <a:ext uri="{FF2B5EF4-FFF2-40B4-BE49-F238E27FC236}">
                    <a16:creationId xmlns:a16="http://schemas.microsoft.com/office/drawing/2014/main" id="{6D4DE1B5-9897-6D38-7C1B-2B3082D9CF70}"/>
                  </a:ext>
                </a:extLst>
              </p14:cNvPr>
              <p14:cNvContentPartPr/>
              <p14:nvPr/>
            </p14:nvContentPartPr>
            <p14:xfrm>
              <a:off x="2782574" y="4926331"/>
              <a:ext cx="574920" cy="2062440"/>
            </p14:xfrm>
          </p:contentPart>
        </mc:Choice>
        <mc:Fallback>
          <p:pic>
            <p:nvPicPr>
              <p:cNvPr id="21" name="Ink 20">
                <a:extLst>
                  <a:ext uri="{FF2B5EF4-FFF2-40B4-BE49-F238E27FC236}">
                    <a16:creationId xmlns:a16="http://schemas.microsoft.com/office/drawing/2014/main" id="{6D4DE1B5-9897-6D38-7C1B-2B3082D9CF70}"/>
                  </a:ext>
                </a:extLst>
              </p:cNvPr>
              <p:cNvPicPr/>
              <p:nvPr/>
            </p:nvPicPr>
            <p:blipFill>
              <a:blip r:embed="rId7"/>
              <a:stretch>
                <a:fillRect/>
              </a:stretch>
            </p:blipFill>
            <p:spPr>
              <a:xfrm>
                <a:off x="2728608" y="4818331"/>
                <a:ext cx="682493" cy="2278080"/>
              </a:xfrm>
              <a:prstGeom prst="rect">
                <a:avLst/>
              </a:prstGeom>
            </p:spPr>
          </p:pic>
        </mc:Fallback>
      </mc:AlternateContent>
      <p:sp>
        <p:nvSpPr>
          <p:cNvPr id="12" name="TextBox 12">
            <a:extLst>
              <a:ext uri="{FF2B5EF4-FFF2-40B4-BE49-F238E27FC236}">
                <a16:creationId xmlns:a16="http://schemas.microsoft.com/office/drawing/2014/main" id="{16BF859C-B399-29ED-1FF8-D40B2C586E1C}"/>
              </a:ext>
            </a:extLst>
          </p:cNvPr>
          <p:cNvSpPr txBox="1"/>
          <p:nvPr/>
        </p:nvSpPr>
        <p:spPr>
          <a:xfrm>
            <a:off x="4122049" y="2238500"/>
            <a:ext cx="10043902" cy="660399"/>
          </a:xfrm>
          <a:prstGeom prst="rect">
            <a:avLst/>
          </a:prstGeom>
        </p:spPr>
        <p:txBody>
          <a:bodyPr lIns="0" tIns="0" rIns="0" bIns="0" rtlCol="0" anchor="t">
            <a:spAutoFit/>
          </a:bodyPr>
          <a:lstStyle/>
          <a:p>
            <a:pPr algn="ctr">
              <a:lnSpc>
                <a:spcPts val="4999"/>
              </a:lnSpc>
            </a:pPr>
            <a:r>
              <a:rPr lang="en-US" sz="4999" dirty="0">
                <a:solidFill>
                  <a:srgbClr val="FF0099"/>
                </a:solidFill>
                <a:latin typeface="Big Shoulders Display Bold"/>
              </a:rPr>
              <a:t>MAIN_PAGE.DART</a:t>
            </a:r>
          </a:p>
        </p:txBody>
      </p:sp>
      <p:pic>
        <p:nvPicPr>
          <p:cNvPr id="25" name="Picture 24">
            <a:extLst>
              <a:ext uri="{FF2B5EF4-FFF2-40B4-BE49-F238E27FC236}">
                <a16:creationId xmlns:a16="http://schemas.microsoft.com/office/drawing/2014/main" id="{2D5F6AA1-E32A-3839-C142-869DBA1485A3}"/>
              </a:ext>
            </a:extLst>
          </p:cNvPr>
          <p:cNvPicPr>
            <a:picLocks noChangeAspect="1"/>
          </p:cNvPicPr>
          <p:nvPr/>
        </p:nvPicPr>
        <p:blipFill>
          <a:blip r:embed="rId8"/>
          <a:stretch>
            <a:fillRect/>
          </a:stretch>
        </p:blipFill>
        <p:spPr>
          <a:xfrm>
            <a:off x="1711488" y="3163183"/>
            <a:ext cx="6037886" cy="6762146"/>
          </a:xfrm>
          <a:prstGeom prst="rect">
            <a:avLst/>
          </a:prstGeom>
        </p:spPr>
      </p:pic>
      <p:pic>
        <p:nvPicPr>
          <p:cNvPr id="28" name="Picture 27">
            <a:extLst>
              <a:ext uri="{FF2B5EF4-FFF2-40B4-BE49-F238E27FC236}">
                <a16:creationId xmlns:a16="http://schemas.microsoft.com/office/drawing/2014/main" id="{CE7E1A00-45CC-4052-34EA-CBEE5A71E54D}"/>
              </a:ext>
            </a:extLst>
          </p:cNvPr>
          <p:cNvPicPr>
            <a:picLocks noChangeAspect="1"/>
          </p:cNvPicPr>
          <p:nvPr/>
        </p:nvPicPr>
        <p:blipFill>
          <a:blip r:embed="rId9"/>
          <a:stretch>
            <a:fillRect/>
          </a:stretch>
        </p:blipFill>
        <p:spPr>
          <a:xfrm>
            <a:off x="8991600" y="3215853"/>
            <a:ext cx="6037887" cy="6709476"/>
          </a:xfrm>
          <a:prstGeom prst="rect">
            <a:avLst/>
          </a:prstGeom>
        </p:spPr>
      </p:pic>
    </p:spTree>
    <p:extLst>
      <p:ext uri="{BB962C8B-B14F-4D97-AF65-F5344CB8AC3E}">
        <p14:creationId xmlns:p14="http://schemas.microsoft.com/office/powerpoint/2010/main" val="3913362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69471"/>
            <a:ext cx="318458" cy="31845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22886"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17544"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3" name="Group 13"/>
          <p:cNvGrpSpPr/>
          <p:nvPr/>
        </p:nvGrpSpPr>
        <p:grpSpPr>
          <a:xfrm>
            <a:off x="5649282" y="361671"/>
            <a:ext cx="7080709" cy="1525433"/>
            <a:chOff x="0" y="0"/>
            <a:chExt cx="1864878" cy="401760"/>
          </a:xfrm>
        </p:grpSpPr>
        <p:sp>
          <p:nvSpPr>
            <p:cNvPr id="14" name="Freeform 14"/>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5" name="TextBox 15"/>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5558010" y="231017"/>
            <a:ext cx="7080709" cy="1525433"/>
            <a:chOff x="0" y="0"/>
            <a:chExt cx="1864878" cy="401760"/>
          </a:xfrm>
        </p:grpSpPr>
        <p:sp>
          <p:nvSpPr>
            <p:cNvPr id="17" name="Freeform 17"/>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8" name="TextBox 18"/>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19" name="TextBox 19"/>
          <p:cNvSpPr txBox="1"/>
          <p:nvPr/>
        </p:nvSpPr>
        <p:spPr>
          <a:xfrm>
            <a:off x="5827225" y="561975"/>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PAGE</a:t>
            </a:r>
          </a:p>
        </p:txBody>
      </p:sp>
      <mc:AlternateContent xmlns:mc="http://schemas.openxmlformats.org/markup-compatibility/2006">
        <mc:Choice xmlns:p14="http://schemas.microsoft.com/office/powerpoint/2010/main" Requires="p14">
          <p:contentPart p14:bwMode="auto" r:id="rId4">
            <p14:nvContentPartPr>
              <p14:cNvPr id="20" name="Ink 19">
                <a:extLst>
                  <a:ext uri="{FF2B5EF4-FFF2-40B4-BE49-F238E27FC236}">
                    <a16:creationId xmlns:a16="http://schemas.microsoft.com/office/drawing/2014/main" id="{FFE6C6C9-E52D-AE60-4A4B-BFA32944187C}"/>
                  </a:ext>
                </a:extLst>
              </p14:cNvPr>
              <p14:cNvContentPartPr/>
              <p14:nvPr/>
            </p14:nvContentPartPr>
            <p14:xfrm>
              <a:off x="1774214" y="4817611"/>
              <a:ext cx="1214640" cy="373320"/>
            </p14:xfrm>
          </p:contentPart>
        </mc:Choice>
        <mc:Fallback>
          <p:pic>
            <p:nvPicPr>
              <p:cNvPr id="20" name="Ink 19">
                <a:extLst>
                  <a:ext uri="{FF2B5EF4-FFF2-40B4-BE49-F238E27FC236}">
                    <a16:creationId xmlns:a16="http://schemas.microsoft.com/office/drawing/2014/main" id="{FFE6C6C9-E52D-AE60-4A4B-BFA32944187C}"/>
                  </a:ext>
                </a:extLst>
              </p:cNvPr>
              <p:cNvPicPr/>
              <p:nvPr/>
            </p:nvPicPr>
            <p:blipFill>
              <a:blip r:embed="rId5"/>
              <a:stretch>
                <a:fillRect/>
              </a:stretch>
            </p:blipFill>
            <p:spPr>
              <a:xfrm>
                <a:off x="1720198" y="4709611"/>
                <a:ext cx="1322312" cy="5889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1" name="Ink 20">
                <a:extLst>
                  <a:ext uri="{FF2B5EF4-FFF2-40B4-BE49-F238E27FC236}">
                    <a16:creationId xmlns:a16="http://schemas.microsoft.com/office/drawing/2014/main" id="{6D4DE1B5-9897-6D38-7C1B-2B3082D9CF70}"/>
                  </a:ext>
                </a:extLst>
              </p14:cNvPr>
              <p14:cNvContentPartPr/>
              <p14:nvPr/>
            </p14:nvContentPartPr>
            <p14:xfrm>
              <a:off x="2782574" y="4926331"/>
              <a:ext cx="574920" cy="2062440"/>
            </p14:xfrm>
          </p:contentPart>
        </mc:Choice>
        <mc:Fallback>
          <p:pic>
            <p:nvPicPr>
              <p:cNvPr id="21" name="Ink 20">
                <a:extLst>
                  <a:ext uri="{FF2B5EF4-FFF2-40B4-BE49-F238E27FC236}">
                    <a16:creationId xmlns:a16="http://schemas.microsoft.com/office/drawing/2014/main" id="{6D4DE1B5-9897-6D38-7C1B-2B3082D9CF70}"/>
                  </a:ext>
                </a:extLst>
              </p:cNvPr>
              <p:cNvPicPr/>
              <p:nvPr/>
            </p:nvPicPr>
            <p:blipFill>
              <a:blip r:embed="rId7"/>
              <a:stretch>
                <a:fillRect/>
              </a:stretch>
            </p:blipFill>
            <p:spPr>
              <a:xfrm>
                <a:off x="2728608" y="4818331"/>
                <a:ext cx="682493" cy="2278080"/>
              </a:xfrm>
              <a:prstGeom prst="rect">
                <a:avLst/>
              </a:prstGeom>
            </p:spPr>
          </p:pic>
        </mc:Fallback>
      </mc:AlternateContent>
      <p:sp>
        <p:nvSpPr>
          <p:cNvPr id="12" name="TextBox 12">
            <a:extLst>
              <a:ext uri="{FF2B5EF4-FFF2-40B4-BE49-F238E27FC236}">
                <a16:creationId xmlns:a16="http://schemas.microsoft.com/office/drawing/2014/main" id="{16BF859C-B399-29ED-1FF8-D40B2C586E1C}"/>
              </a:ext>
            </a:extLst>
          </p:cNvPr>
          <p:cNvSpPr txBox="1"/>
          <p:nvPr/>
        </p:nvSpPr>
        <p:spPr>
          <a:xfrm>
            <a:off x="4122049" y="2238500"/>
            <a:ext cx="10043902" cy="660399"/>
          </a:xfrm>
          <a:prstGeom prst="rect">
            <a:avLst/>
          </a:prstGeom>
        </p:spPr>
        <p:txBody>
          <a:bodyPr lIns="0" tIns="0" rIns="0" bIns="0" rtlCol="0" anchor="t">
            <a:spAutoFit/>
          </a:bodyPr>
          <a:lstStyle/>
          <a:p>
            <a:pPr algn="ctr">
              <a:lnSpc>
                <a:spcPts val="4999"/>
              </a:lnSpc>
            </a:pPr>
            <a:r>
              <a:rPr lang="en-US" sz="4999" dirty="0">
                <a:solidFill>
                  <a:srgbClr val="FF0099"/>
                </a:solidFill>
                <a:latin typeface="Big Shoulders Display Bold"/>
              </a:rPr>
              <a:t>MAIN_PAGE.DART</a:t>
            </a:r>
          </a:p>
        </p:txBody>
      </p:sp>
      <p:pic>
        <p:nvPicPr>
          <p:cNvPr id="23" name="Picture 22">
            <a:extLst>
              <a:ext uri="{FF2B5EF4-FFF2-40B4-BE49-F238E27FC236}">
                <a16:creationId xmlns:a16="http://schemas.microsoft.com/office/drawing/2014/main" id="{09B25406-E795-A434-DA99-F91717B45AF1}"/>
              </a:ext>
            </a:extLst>
          </p:cNvPr>
          <p:cNvPicPr>
            <a:picLocks noChangeAspect="1"/>
          </p:cNvPicPr>
          <p:nvPr/>
        </p:nvPicPr>
        <p:blipFill>
          <a:blip r:embed="rId8"/>
          <a:stretch>
            <a:fillRect/>
          </a:stretch>
        </p:blipFill>
        <p:spPr>
          <a:xfrm>
            <a:off x="6054701" y="3152573"/>
            <a:ext cx="6087325" cy="6544588"/>
          </a:xfrm>
          <a:prstGeom prst="rect">
            <a:avLst/>
          </a:prstGeom>
        </p:spPr>
      </p:pic>
    </p:spTree>
    <p:extLst>
      <p:ext uri="{BB962C8B-B14F-4D97-AF65-F5344CB8AC3E}">
        <p14:creationId xmlns:p14="http://schemas.microsoft.com/office/powerpoint/2010/main" val="3092415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69471"/>
            <a:ext cx="318458" cy="31845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22886"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17544"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Freeform 12"/>
          <p:cNvSpPr/>
          <p:nvPr/>
        </p:nvSpPr>
        <p:spPr>
          <a:xfrm>
            <a:off x="433615" y="3338078"/>
            <a:ext cx="8287640" cy="4661797"/>
          </a:xfrm>
          <a:custGeom>
            <a:avLst/>
            <a:gdLst/>
            <a:ahLst/>
            <a:cxnLst/>
            <a:rect l="l" t="t" r="r" b="b"/>
            <a:pathLst>
              <a:path w="8287640" h="4661797">
                <a:moveTo>
                  <a:pt x="0" y="0"/>
                </a:moveTo>
                <a:lnTo>
                  <a:pt x="8287640" y="0"/>
                </a:lnTo>
                <a:lnTo>
                  <a:pt x="8287640" y="4661797"/>
                </a:lnTo>
                <a:lnTo>
                  <a:pt x="0" y="4661797"/>
                </a:lnTo>
                <a:lnTo>
                  <a:pt x="0" y="0"/>
                </a:lnTo>
                <a:close/>
              </a:path>
            </a:pathLst>
          </a:custGeom>
          <a:blipFill>
            <a:blip r:embed="rId4"/>
            <a:stretch>
              <a:fillRect/>
            </a:stretch>
          </a:blipFill>
        </p:spPr>
      </p:sp>
      <p:sp>
        <p:nvSpPr>
          <p:cNvPr id="13" name="TextBox 13"/>
          <p:cNvSpPr txBox="1"/>
          <p:nvPr/>
        </p:nvSpPr>
        <p:spPr>
          <a:xfrm>
            <a:off x="-899902" y="2359835"/>
            <a:ext cx="10043902" cy="660399"/>
          </a:xfrm>
          <a:prstGeom prst="rect">
            <a:avLst/>
          </a:prstGeom>
        </p:spPr>
        <p:txBody>
          <a:bodyPr lIns="0" tIns="0" rIns="0" bIns="0" rtlCol="0" anchor="t">
            <a:spAutoFit/>
          </a:bodyPr>
          <a:lstStyle/>
          <a:p>
            <a:pPr algn="ctr">
              <a:lnSpc>
                <a:spcPts val="4999"/>
              </a:lnSpc>
            </a:pPr>
            <a:r>
              <a:rPr lang="en-US" sz="4999">
                <a:solidFill>
                  <a:srgbClr val="FF0099"/>
                </a:solidFill>
                <a:latin typeface="Big Shoulders Display Bold"/>
              </a:rPr>
              <a:t>NIATSHOLAT.JSON</a:t>
            </a:r>
          </a:p>
        </p:txBody>
      </p:sp>
      <p:sp>
        <p:nvSpPr>
          <p:cNvPr id="14" name="Freeform 14"/>
          <p:cNvSpPr/>
          <p:nvPr/>
        </p:nvSpPr>
        <p:spPr>
          <a:xfrm>
            <a:off x="9410905" y="3269275"/>
            <a:ext cx="8532274" cy="4799404"/>
          </a:xfrm>
          <a:custGeom>
            <a:avLst/>
            <a:gdLst/>
            <a:ahLst/>
            <a:cxnLst/>
            <a:rect l="l" t="t" r="r" b="b"/>
            <a:pathLst>
              <a:path w="8532274" h="4799404">
                <a:moveTo>
                  <a:pt x="0" y="0"/>
                </a:moveTo>
                <a:lnTo>
                  <a:pt x="8532274" y="0"/>
                </a:lnTo>
                <a:lnTo>
                  <a:pt x="8532274" y="4799404"/>
                </a:lnTo>
                <a:lnTo>
                  <a:pt x="0" y="4799404"/>
                </a:lnTo>
                <a:lnTo>
                  <a:pt x="0" y="0"/>
                </a:lnTo>
                <a:close/>
              </a:path>
            </a:pathLst>
          </a:custGeom>
          <a:blipFill>
            <a:blip r:embed="rId5"/>
            <a:stretch>
              <a:fillRect/>
            </a:stretch>
          </a:blipFill>
        </p:spPr>
      </p:sp>
      <p:sp>
        <p:nvSpPr>
          <p:cNvPr id="15" name="TextBox 15"/>
          <p:cNvSpPr txBox="1"/>
          <p:nvPr/>
        </p:nvSpPr>
        <p:spPr>
          <a:xfrm>
            <a:off x="8074232" y="2359835"/>
            <a:ext cx="10043902" cy="660399"/>
          </a:xfrm>
          <a:prstGeom prst="rect">
            <a:avLst/>
          </a:prstGeom>
        </p:spPr>
        <p:txBody>
          <a:bodyPr lIns="0" tIns="0" rIns="0" bIns="0" rtlCol="0" anchor="t">
            <a:spAutoFit/>
          </a:bodyPr>
          <a:lstStyle/>
          <a:p>
            <a:pPr algn="ctr">
              <a:lnSpc>
                <a:spcPts val="4999"/>
              </a:lnSpc>
            </a:pPr>
            <a:r>
              <a:rPr lang="en-US" sz="4999">
                <a:solidFill>
                  <a:srgbClr val="FF0099"/>
                </a:solidFill>
                <a:latin typeface="Big Shoulders Display Bold"/>
              </a:rPr>
              <a:t>BACAANSHOLAT.JSON</a:t>
            </a:r>
          </a:p>
        </p:txBody>
      </p:sp>
      <p:grpSp>
        <p:nvGrpSpPr>
          <p:cNvPr id="16" name="Group 16"/>
          <p:cNvGrpSpPr/>
          <p:nvPr/>
        </p:nvGrpSpPr>
        <p:grpSpPr>
          <a:xfrm>
            <a:off x="5649282" y="361671"/>
            <a:ext cx="7080709" cy="1525433"/>
            <a:chOff x="0" y="0"/>
            <a:chExt cx="1864878" cy="401760"/>
          </a:xfrm>
        </p:grpSpPr>
        <p:sp>
          <p:nvSpPr>
            <p:cNvPr id="17" name="Freeform 17"/>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8" name="TextBox 18"/>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p:cNvGrpSpPr/>
          <p:nvPr/>
        </p:nvGrpSpPr>
        <p:grpSpPr>
          <a:xfrm>
            <a:off x="5558010" y="231017"/>
            <a:ext cx="7080709" cy="1525433"/>
            <a:chOff x="0" y="0"/>
            <a:chExt cx="1864878" cy="401760"/>
          </a:xfrm>
        </p:grpSpPr>
        <p:sp>
          <p:nvSpPr>
            <p:cNvPr id="20" name="Freeform 20"/>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21" name="TextBox 21"/>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p:cNvSpPr txBox="1"/>
          <p:nvPr/>
        </p:nvSpPr>
        <p:spPr>
          <a:xfrm>
            <a:off x="5827225" y="561975"/>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JSON</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69471"/>
            <a:ext cx="318458" cy="31845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22886"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17544"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558010" y="1373466"/>
            <a:ext cx="7080709" cy="2058183"/>
            <a:chOff x="0" y="0"/>
            <a:chExt cx="1864878" cy="542073"/>
          </a:xfrm>
        </p:grpSpPr>
        <p:sp>
          <p:nvSpPr>
            <p:cNvPr id="12" name="Freeform 12"/>
            <p:cNvSpPr/>
            <p:nvPr/>
          </p:nvSpPr>
          <p:spPr>
            <a:xfrm>
              <a:off x="0" y="0"/>
              <a:ext cx="1864878" cy="542073"/>
            </a:xfrm>
            <a:custGeom>
              <a:avLst/>
              <a:gdLst/>
              <a:ahLst/>
              <a:cxnLst/>
              <a:rect l="l" t="t" r="r" b="b"/>
              <a:pathLst>
                <a:path w="1864878" h="542073">
                  <a:moveTo>
                    <a:pt x="34988" y="0"/>
                  </a:moveTo>
                  <a:lnTo>
                    <a:pt x="1829890" y="0"/>
                  </a:lnTo>
                  <a:cubicBezTo>
                    <a:pt x="1849213" y="0"/>
                    <a:pt x="1864878" y="15665"/>
                    <a:pt x="1864878" y="34988"/>
                  </a:cubicBezTo>
                  <a:lnTo>
                    <a:pt x="1864878" y="507085"/>
                  </a:lnTo>
                  <a:cubicBezTo>
                    <a:pt x="1864878" y="516364"/>
                    <a:pt x="1861192" y="525263"/>
                    <a:pt x="1854630" y="531825"/>
                  </a:cubicBezTo>
                  <a:cubicBezTo>
                    <a:pt x="1848069" y="538387"/>
                    <a:pt x="1839169" y="542073"/>
                    <a:pt x="1829890" y="542073"/>
                  </a:cubicBezTo>
                  <a:lnTo>
                    <a:pt x="34988" y="542073"/>
                  </a:lnTo>
                  <a:cubicBezTo>
                    <a:pt x="25709" y="542073"/>
                    <a:pt x="16809" y="538387"/>
                    <a:pt x="10248" y="531825"/>
                  </a:cubicBezTo>
                  <a:cubicBezTo>
                    <a:pt x="3686" y="525263"/>
                    <a:pt x="0" y="516364"/>
                    <a:pt x="0" y="507085"/>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3" name="TextBox 13"/>
            <p:cNvSpPr txBox="1"/>
            <p:nvPr/>
          </p:nvSpPr>
          <p:spPr>
            <a:xfrm>
              <a:off x="0" y="-38100"/>
              <a:ext cx="1864878" cy="580173"/>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15"/>
          <p:cNvSpPr/>
          <p:nvPr/>
        </p:nvSpPr>
        <p:spPr>
          <a:xfrm>
            <a:off x="159631" y="5581890"/>
            <a:ext cx="7844430" cy="4412492"/>
          </a:xfrm>
          <a:custGeom>
            <a:avLst/>
            <a:gdLst/>
            <a:ahLst/>
            <a:cxnLst/>
            <a:rect l="l" t="t" r="r" b="b"/>
            <a:pathLst>
              <a:path w="7844430" h="4412492">
                <a:moveTo>
                  <a:pt x="0" y="0"/>
                </a:moveTo>
                <a:lnTo>
                  <a:pt x="7844430" y="0"/>
                </a:lnTo>
                <a:lnTo>
                  <a:pt x="7844430" y="4412492"/>
                </a:lnTo>
                <a:lnTo>
                  <a:pt x="0" y="4412492"/>
                </a:lnTo>
                <a:lnTo>
                  <a:pt x="0" y="0"/>
                </a:lnTo>
                <a:close/>
              </a:path>
            </a:pathLst>
          </a:custGeom>
          <a:blipFill>
            <a:blip r:embed="rId4"/>
            <a:stretch>
              <a:fillRect/>
            </a:stretch>
          </a:blipFill>
        </p:spPr>
      </p:sp>
      <p:sp>
        <p:nvSpPr>
          <p:cNvPr id="16" name="Freeform 16"/>
          <p:cNvSpPr/>
          <p:nvPr/>
        </p:nvSpPr>
        <p:spPr>
          <a:xfrm>
            <a:off x="9098364" y="5581890"/>
            <a:ext cx="7844430" cy="4412492"/>
          </a:xfrm>
          <a:custGeom>
            <a:avLst/>
            <a:gdLst/>
            <a:ahLst/>
            <a:cxnLst/>
            <a:rect l="l" t="t" r="r" b="b"/>
            <a:pathLst>
              <a:path w="7844430" h="4412492">
                <a:moveTo>
                  <a:pt x="0" y="0"/>
                </a:moveTo>
                <a:lnTo>
                  <a:pt x="7844430" y="0"/>
                </a:lnTo>
                <a:lnTo>
                  <a:pt x="7844430" y="4412492"/>
                </a:lnTo>
                <a:lnTo>
                  <a:pt x="0" y="4412492"/>
                </a:lnTo>
                <a:lnTo>
                  <a:pt x="0" y="0"/>
                </a:lnTo>
                <a:close/>
              </a:path>
            </a:pathLst>
          </a:custGeom>
          <a:blipFill>
            <a:blip r:embed="rId5"/>
            <a:stretch>
              <a:fillRect/>
            </a:stretch>
          </a:blipFill>
        </p:spPr>
      </p:sp>
      <p:sp>
        <p:nvSpPr>
          <p:cNvPr id="17" name="TextBox 17"/>
          <p:cNvSpPr txBox="1"/>
          <p:nvPr/>
        </p:nvSpPr>
        <p:spPr>
          <a:xfrm>
            <a:off x="5735953" y="1669523"/>
            <a:ext cx="6724822" cy="1762125"/>
          </a:xfrm>
          <a:prstGeom prst="rect">
            <a:avLst/>
          </a:prstGeom>
        </p:spPr>
        <p:txBody>
          <a:bodyPr lIns="0" tIns="0" rIns="0" bIns="0" rtlCol="0" anchor="t">
            <a:spAutoFit/>
          </a:bodyPr>
          <a:lstStyle/>
          <a:p>
            <a:pPr algn="ctr">
              <a:lnSpc>
                <a:spcPts val="6600"/>
              </a:lnSpc>
            </a:pPr>
            <a:r>
              <a:rPr lang="en-US" sz="6000">
                <a:solidFill>
                  <a:srgbClr val="000000"/>
                </a:solidFill>
                <a:latin typeface="Poppins Bold"/>
              </a:rPr>
              <a:t>SCREENSHOOT HASIL PROGRAM </a:t>
            </a:r>
          </a:p>
        </p:txBody>
      </p:sp>
      <p:sp>
        <p:nvSpPr>
          <p:cNvPr id="18" name="TextBox 18"/>
          <p:cNvSpPr txBox="1"/>
          <p:nvPr/>
        </p:nvSpPr>
        <p:spPr>
          <a:xfrm>
            <a:off x="719435" y="4431476"/>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HOME</a:t>
            </a:r>
          </a:p>
        </p:txBody>
      </p:sp>
      <p:sp>
        <p:nvSpPr>
          <p:cNvPr id="19" name="TextBox 19"/>
          <p:cNvSpPr txBox="1"/>
          <p:nvPr/>
        </p:nvSpPr>
        <p:spPr>
          <a:xfrm>
            <a:off x="9658168" y="4431476"/>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NIAT SHOLAT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69471"/>
            <a:ext cx="318458" cy="31845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22886"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17544"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347862" y="5711524"/>
            <a:ext cx="18983724" cy="4891714"/>
            <a:chOff x="0" y="0"/>
            <a:chExt cx="4999828" cy="1288353"/>
          </a:xfrm>
        </p:grpSpPr>
        <p:sp>
          <p:nvSpPr>
            <p:cNvPr id="12" name="Freeform 12"/>
            <p:cNvSpPr/>
            <p:nvPr/>
          </p:nvSpPr>
          <p:spPr>
            <a:xfrm>
              <a:off x="0" y="0"/>
              <a:ext cx="4999829" cy="1288353"/>
            </a:xfrm>
            <a:custGeom>
              <a:avLst/>
              <a:gdLst/>
              <a:ahLst/>
              <a:cxnLst/>
              <a:rect l="l" t="t" r="r" b="b"/>
              <a:pathLst>
                <a:path w="4999829" h="1288353">
                  <a:moveTo>
                    <a:pt x="0" y="0"/>
                  </a:moveTo>
                  <a:lnTo>
                    <a:pt x="4999829" y="0"/>
                  </a:lnTo>
                  <a:lnTo>
                    <a:pt x="4999829" y="1288353"/>
                  </a:lnTo>
                  <a:lnTo>
                    <a:pt x="0" y="1288353"/>
                  </a:lnTo>
                  <a:close/>
                </a:path>
              </a:pathLst>
            </a:custGeom>
            <a:solidFill>
              <a:srgbClr val="E5C82D"/>
            </a:solidFill>
            <a:ln w="38100" cap="sq">
              <a:solidFill>
                <a:srgbClr val="000000"/>
              </a:solidFill>
              <a:prstDash val="solid"/>
              <a:miter/>
            </a:ln>
          </p:spPr>
        </p:sp>
        <p:sp>
          <p:nvSpPr>
            <p:cNvPr id="13" name="TextBox 13"/>
            <p:cNvSpPr txBox="1"/>
            <p:nvPr/>
          </p:nvSpPr>
          <p:spPr>
            <a:xfrm>
              <a:off x="0" y="-38100"/>
              <a:ext cx="4999828" cy="1326453"/>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15294582" y="566698"/>
            <a:ext cx="2520005" cy="2520005"/>
          </a:xfrm>
          <a:custGeom>
            <a:avLst/>
            <a:gdLst/>
            <a:ahLst/>
            <a:cxnLst/>
            <a:rect l="l" t="t" r="r" b="b"/>
            <a:pathLst>
              <a:path w="2520005" h="2520005">
                <a:moveTo>
                  <a:pt x="0" y="0"/>
                </a:moveTo>
                <a:lnTo>
                  <a:pt x="2520005" y="0"/>
                </a:lnTo>
                <a:lnTo>
                  <a:pt x="2520005" y="2520005"/>
                </a:lnTo>
                <a:lnTo>
                  <a:pt x="0" y="252000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5" name="Group 15"/>
          <p:cNvGrpSpPr/>
          <p:nvPr/>
        </p:nvGrpSpPr>
        <p:grpSpPr>
          <a:xfrm>
            <a:off x="1028700" y="2363119"/>
            <a:ext cx="16230600" cy="6119276"/>
            <a:chOff x="0" y="0"/>
            <a:chExt cx="4274726" cy="1611661"/>
          </a:xfrm>
        </p:grpSpPr>
        <p:sp>
          <p:nvSpPr>
            <p:cNvPr id="16" name="Freeform 16"/>
            <p:cNvSpPr/>
            <p:nvPr/>
          </p:nvSpPr>
          <p:spPr>
            <a:xfrm>
              <a:off x="0" y="0"/>
              <a:ext cx="4274726" cy="1611661"/>
            </a:xfrm>
            <a:custGeom>
              <a:avLst/>
              <a:gdLst/>
              <a:ahLst/>
              <a:cxnLst/>
              <a:rect l="l" t="t" r="r" b="b"/>
              <a:pathLst>
                <a:path w="4274726" h="1611661">
                  <a:moveTo>
                    <a:pt x="24327" y="0"/>
                  </a:moveTo>
                  <a:lnTo>
                    <a:pt x="4250399" y="0"/>
                  </a:lnTo>
                  <a:cubicBezTo>
                    <a:pt x="4263834" y="0"/>
                    <a:pt x="4274726" y="10891"/>
                    <a:pt x="4274726" y="24327"/>
                  </a:cubicBezTo>
                  <a:lnTo>
                    <a:pt x="4274726" y="1587335"/>
                  </a:lnTo>
                  <a:cubicBezTo>
                    <a:pt x="4274726" y="1600770"/>
                    <a:pt x="4263834" y="1611661"/>
                    <a:pt x="4250399" y="1611661"/>
                  </a:cubicBezTo>
                  <a:lnTo>
                    <a:pt x="24327" y="1611661"/>
                  </a:lnTo>
                  <a:cubicBezTo>
                    <a:pt x="10891" y="1611661"/>
                    <a:pt x="0" y="1600770"/>
                    <a:pt x="0" y="1587335"/>
                  </a:cubicBezTo>
                  <a:lnTo>
                    <a:pt x="0" y="24327"/>
                  </a:lnTo>
                  <a:cubicBezTo>
                    <a:pt x="0" y="10891"/>
                    <a:pt x="10891" y="0"/>
                    <a:pt x="24327" y="0"/>
                  </a:cubicBezTo>
                  <a:close/>
                </a:path>
              </a:pathLst>
            </a:custGeom>
            <a:solidFill>
              <a:srgbClr val="000000"/>
            </a:solidFill>
            <a:ln w="38100" cap="rnd">
              <a:solidFill>
                <a:srgbClr val="000000"/>
              </a:solidFill>
              <a:prstDash val="solid"/>
              <a:round/>
            </a:ln>
          </p:spPr>
        </p:sp>
        <p:sp>
          <p:nvSpPr>
            <p:cNvPr id="17" name="TextBox 17"/>
            <p:cNvSpPr txBox="1"/>
            <p:nvPr/>
          </p:nvSpPr>
          <p:spPr>
            <a:xfrm>
              <a:off x="0" y="-38100"/>
              <a:ext cx="4274726" cy="1649761"/>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1028700" y="2136182"/>
            <a:ext cx="16112622" cy="6223510"/>
            <a:chOff x="0" y="0"/>
            <a:chExt cx="4243654" cy="1639114"/>
          </a:xfrm>
        </p:grpSpPr>
        <p:sp>
          <p:nvSpPr>
            <p:cNvPr id="19" name="Freeform 19"/>
            <p:cNvSpPr/>
            <p:nvPr/>
          </p:nvSpPr>
          <p:spPr>
            <a:xfrm>
              <a:off x="0" y="0"/>
              <a:ext cx="4243654" cy="1639114"/>
            </a:xfrm>
            <a:custGeom>
              <a:avLst/>
              <a:gdLst/>
              <a:ahLst/>
              <a:cxnLst/>
              <a:rect l="l" t="t" r="r" b="b"/>
              <a:pathLst>
                <a:path w="4243654" h="1639114">
                  <a:moveTo>
                    <a:pt x="24505" y="0"/>
                  </a:moveTo>
                  <a:lnTo>
                    <a:pt x="4219149" y="0"/>
                  </a:lnTo>
                  <a:cubicBezTo>
                    <a:pt x="4225648" y="0"/>
                    <a:pt x="4231881" y="2582"/>
                    <a:pt x="4236476" y="7177"/>
                  </a:cubicBezTo>
                  <a:cubicBezTo>
                    <a:pt x="4241072" y="11773"/>
                    <a:pt x="4243654" y="18006"/>
                    <a:pt x="4243654" y="24505"/>
                  </a:cubicBezTo>
                  <a:lnTo>
                    <a:pt x="4243654" y="1614609"/>
                  </a:lnTo>
                  <a:cubicBezTo>
                    <a:pt x="4243654" y="1628142"/>
                    <a:pt x="4232683" y="1639114"/>
                    <a:pt x="4219149" y="1639114"/>
                  </a:cubicBezTo>
                  <a:lnTo>
                    <a:pt x="24505" y="1639114"/>
                  </a:lnTo>
                  <a:cubicBezTo>
                    <a:pt x="10971" y="1639114"/>
                    <a:pt x="0" y="1628142"/>
                    <a:pt x="0" y="1614609"/>
                  </a:cubicBezTo>
                  <a:lnTo>
                    <a:pt x="0" y="24505"/>
                  </a:lnTo>
                  <a:cubicBezTo>
                    <a:pt x="0" y="10971"/>
                    <a:pt x="10971" y="0"/>
                    <a:pt x="24505" y="0"/>
                  </a:cubicBezTo>
                  <a:close/>
                </a:path>
              </a:pathLst>
            </a:custGeom>
            <a:solidFill>
              <a:srgbClr val="FFFFFF"/>
            </a:solidFill>
            <a:ln w="38100" cap="rnd">
              <a:solidFill>
                <a:srgbClr val="000000"/>
              </a:solidFill>
              <a:prstDash val="solid"/>
              <a:round/>
            </a:ln>
          </p:spPr>
        </p:sp>
        <p:sp>
          <p:nvSpPr>
            <p:cNvPr id="20" name="TextBox 20"/>
            <p:cNvSpPr txBox="1"/>
            <p:nvPr/>
          </p:nvSpPr>
          <p:spPr>
            <a:xfrm>
              <a:off x="0" y="-38100"/>
              <a:ext cx="4243654" cy="1677214"/>
            </a:xfrm>
            <a:prstGeom prst="rect">
              <a:avLst/>
            </a:prstGeom>
          </p:spPr>
          <p:txBody>
            <a:bodyPr lIns="50800" tIns="50800" rIns="50800" bIns="50800" rtlCol="0" anchor="ctr"/>
            <a:lstStyle/>
            <a:p>
              <a:pPr algn="ctr">
                <a:lnSpc>
                  <a:spcPts val="2659"/>
                </a:lnSpc>
                <a:spcBef>
                  <a:spcPct val="0"/>
                </a:spcBef>
              </a:pPr>
              <a:endParaRPr/>
            </a:p>
          </p:txBody>
        </p:sp>
      </p:grpSp>
      <p:sp>
        <p:nvSpPr>
          <p:cNvPr id="21" name="Freeform 21"/>
          <p:cNvSpPr/>
          <p:nvPr/>
        </p:nvSpPr>
        <p:spPr>
          <a:xfrm>
            <a:off x="14659946" y="2136182"/>
            <a:ext cx="2599354" cy="2599354"/>
          </a:xfrm>
          <a:custGeom>
            <a:avLst/>
            <a:gdLst/>
            <a:ahLst/>
            <a:cxnLst/>
            <a:rect l="l" t="t" r="r" b="b"/>
            <a:pathLst>
              <a:path w="2599354" h="2599354">
                <a:moveTo>
                  <a:pt x="0" y="0"/>
                </a:moveTo>
                <a:lnTo>
                  <a:pt x="2599354" y="0"/>
                </a:lnTo>
                <a:lnTo>
                  <a:pt x="2599354" y="2599354"/>
                </a:lnTo>
                <a:lnTo>
                  <a:pt x="0" y="259935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22" name="Group 22"/>
          <p:cNvGrpSpPr/>
          <p:nvPr/>
        </p:nvGrpSpPr>
        <p:grpSpPr>
          <a:xfrm>
            <a:off x="5649282" y="1504120"/>
            <a:ext cx="7080709" cy="1525433"/>
            <a:chOff x="0" y="0"/>
            <a:chExt cx="1864878" cy="401760"/>
          </a:xfrm>
        </p:grpSpPr>
        <p:sp>
          <p:nvSpPr>
            <p:cNvPr id="23" name="Freeform 23"/>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24" name="TextBox 24"/>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25" name="Group 25"/>
          <p:cNvGrpSpPr/>
          <p:nvPr/>
        </p:nvGrpSpPr>
        <p:grpSpPr>
          <a:xfrm>
            <a:off x="5558010" y="1373466"/>
            <a:ext cx="7080709" cy="1525433"/>
            <a:chOff x="0" y="0"/>
            <a:chExt cx="1864878" cy="401760"/>
          </a:xfrm>
        </p:grpSpPr>
        <p:sp>
          <p:nvSpPr>
            <p:cNvPr id="26" name="Freeform 26"/>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E5C82D"/>
            </a:solidFill>
            <a:ln w="38100" cap="rnd">
              <a:solidFill>
                <a:srgbClr val="000000"/>
              </a:solidFill>
              <a:prstDash val="solid"/>
              <a:round/>
            </a:ln>
          </p:spPr>
        </p:sp>
        <p:sp>
          <p:nvSpPr>
            <p:cNvPr id="27" name="TextBox 27"/>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28" name="Freeform 28"/>
          <p:cNvSpPr/>
          <p:nvPr/>
        </p:nvSpPr>
        <p:spPr>
          <a:xfrm rot="-4785955">
            <a:off x="601025" y="2435821"/>
            <a:ext cx="1550590" cy="1678789"/>
          </a:xfrm>
          <a:custGeom>
            <a:avLst/>
            <a:gdLst/>
            <a:ahLst/>
            <a:cxnLst/>
            <a:rect l="l" t="t" r="r" b="b"/>
            <a:pathLst>
              <a:path w="1550590" h="1678789">
                <a:moveTo>
                  <a:pt x="0" y="0"/>
                </a:moveTo>
                <a:lnTo>
                  <a:pt x="1550590" y="0"/>
                </a:lnTo>
                <a:lnTo>
                  <a:pt x="1550590" y="1678788"/>
                </a:lnTo>
                <a:lnTo>
                  <a:pt x="0" y="167878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9" name="TextBox 29"/>
          <p:cNvSpPr txBox="1"/>
          <p:nvPr/>
        </p:nvSpPr>
        <p:spPr>
          <a:xfrm>
            <a:off x="6065718" y="1669523"/>
            <a:ext cx="6065291" cy="923793"/>
          </a:xfrm>
          <a:prstGeom prst="rect">
            <a:avLst/>
          </a:prstGeom>
        </p:spPr>
        <p:txBody>
          <a:bodyPr lIns="0" tIns="0" rIns="0" bIns="0" rtlCol="0" anchor="t">
            <a:spAutoFit/>
          </a:bodyPr>
          <a:lstStyle/>
          <a:p>
            <a:pPr algn="ctr">
              <a:lnSpc>
                <a:spcPts val="6600"/>
              </a:lnSpc>
            </a:pPr>
            <a:r>
              <a:rPr lang="en-US" sz="6000">
                <a:solidFill>
                  <a:srgbClr val="000000"/>
                </a:solidFill>
                <a:latin typeface="Poppins Bold"/>
              </a:rPr>
              <a:t>PERKENALAN</a:t>
            </a:r>
          </a:p>
        </p:txBody>
      </p:sp>
      <p:sp>
        <p:nvSpPr>
          <p:cNvPr id="30" name="TextBox 30"/>
          <p:cNvSpPr txBox="1"/>
          <p:nvPr/>
        </p:nvSpPr>
        <p:spPr>
          <a:xfrm>
            <a:off x="2922982" y="3011178"/>
            <a:ext cx="12350764" cy="4501056"/>
          </a:xfrm>
          <a:prstGeom prst="rect">
            <a:avLst/>
          </a:prstGeom>
        </p:spPr>
        <p:txBody>
          <a:bodyPr lIns="0" tIns="0" rIns="0" bIns="0" rtlCol="0" anchor="t">
            <a:spAutoFit/>
          </a:bodyPr>
          <a:lstStyle/>
          <a:p>
            <a:pPr algn="ctr">
              <a:lnSpc>
                <a:spcPts val="5915"/>
              </a:lnSpc>
            </a:pPr>
            <a:r>
              <a:rPr lang="en-US" sz="4225">
                <a:solidFill>
                  <a:srgbClr val="000000"/>
                </a:solidFill>
                <a:latin typeface="Poppins Bold"/>
              </a:rPr>
              <a:t>1.Muhammad Reza Fachrozi (19220077)</a:t>
            </a:r>
          </a:p>
          <a:p>
            <a:pPr algn="ctr">
              <a:lnSpc>
                <a:spcPts val="5915"/>
              </a:lnSpc>
            </a:pPr>
            <a:r>
              <a:rPr lang="en-US" sz="4225">
                <a:solidFill>
                  <a:srgbClr val="000000"/>
                </a:solidFill>
                <a:latin typeface="Poppins Bold"/>
              </a:rPr>
              <a:t>2.Gandring Eriansyah (19221563)</a:t>
            </a:r>
          </a:p>
          <a:p>
            <a:pPr algn="ctr">
              <a:lnSpc>
                <a:spcPts val="5915"/>
              </a:lnSpc>
            </a:pPr>
            <a:r>
              <a:rPr lang="en-US" sz="4225">
                <a:solidFill>
                  <a:srgbClr val="000000"/>
                </a:solidFill>
                <a:latin typeface="Poppins Bold"/>
              </a:rPr>
              <a:t>3.Galuh Akbar Adhiperdana (19220952)</a:t>
            </a:r>
          </a:p>
          <a:p>
            <a:pPr algn="ctr">
              <a:lnSpc>
                <a:spcPts val="5915"/>
              </a:lnSpc>
            </a:pPr>
            <a:r>
              <a:rPr lang="en-US" sz="4225">
                <a:solidFill>
                  <a:srgbClr val="000000"/>
                </a:solidFill>
                <a:latin typeface="Poppins Bold"/>
              </a:rPr>
              <a:t>4.Rangga Pratama Dewantoro (19220816)</a:t>
            </a:r>
          </a:p>
          <a:p>
            <a:pPr algn="ctr">
              <a:lnSpc>
                <a:spcPts val="5915"/>
              </a:lnSpc>
            </a:pPr>
            <a:r>
              <a:rPr lang="en-US" sz="4225">
                <a:solidFill>
                  <a:srgbClr val="000000"/>
                </a:solidFill>
                <a:latin typeface="Poppins Bold"/>
              </a:rPr>
              <a:t>5.Firman Adji Sanjaya (19221647)</a:t>
            </a:r>
          </a:p>
          <a:p>
            <a:pPr algn="ctr">
              <a:lnSpc>
                <a:spcPts val="5915"/>
              </a:lnSpc>
            </a:pPr>
            <a:r>
              <a:rPr lang="en-US" sz="4225">
                <a:solidFill>
                  <a:srgbClr val="000000"/>
                </a:solidFill>
                <a:latin typeface="Poppins Bold"/>
              </a:rPr>
              <a:t>6.Sabda Aji Utomo Putra (19220521)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69471"/>
            <a:ext cx="318458" cy="31845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22886"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17544"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558010" y="1373466"/>
            <a:ext cx="7080709" cy="2058183"/>
            <a:chOff x="0" y="0"/>
            <a:chExt cx="1864878" cy="542073"/>
          </a:xfrm>
        </p:grpSpPr>
        <p:sp>
          <p:nvSpPr>
            <p:cNvPr id="12" name="Freeform 12"/>
            <p:cNvSpPr/>
            <p:nvPr/>
          </p:nvSpPr>
          <p:spPr>
            <a:xfrm>
              <a:off x="0" y="0"/>
              <a:ext cx="1864878" cy="542073"/>
            </a:xfrm>
            <a:custGeom>
              <a:avLst/>
              <a:gdLst/>
              <a:ahLst/>
              <a:cxnLst/>
              <a:rect l="l" t="t" r="r" b="b"/>
              <a:pathLst>
                <a:path w="1864878" h="542073">
                  <a:moveTo>
                    <a:pt x="34988" y="0"/>
                  </a:moveTo>
                  <a:lnTo>
                    <a:pt x="1829890" y="0"/>
                  </a:lnTo>
                  <a:cubicBezTo>
                    <a:pt x="1849213" y="0"/>
                    <a:pt x="1864878" y="15665"/>
                    <a:pt x="1864878" y="34988"/>
                  </a:cubicBezTo>
                  <a:lnTo>
                    <a:pt x="1864878" y="507085"/>
                  </a:lnTo>
                  <a:cubicBezTo>
                    <a:pt x="1864878" y="516364"/>
                    <a:pt x="1861192" y="525263"/>
                    <a:pt x="1854630" y="531825"/>
                  </a:cubicBezTo>
                  <a:cubicBezTo>
                    <a:pt x="1848069" y="538387"/>
                    <a:pt x="1839169" y="542073"/>
                    <a:pt x="1829890" y="542073"/>
                  </a:cubicBezTo>
                  <a:lnTo>
                    <a:pt x="34988" y="542073"/>
                  </a:lnTo>
                  <a:cubicBezTo>
                    <a:pt x="25709" y="542073"/>
                    <a:pt x="16809" y="538387"/>
                    <a:pt x="10248" y="531825"/>
                  </a:cubicBezTo>
                  <a:cubicBezTo>
                    <a:pt x="3686" y="525263"/>
                    <a:pt x="0" y="516364"/>
                    <a:pt x="0" y="507085"/>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3" name="TextBox 13"/>
            <p:cNvSpPr txBox="1"/>
            <p:nvPr/>
          </p:nvSpPr>
          <p:spPr>
            <a:xfrm>
              <a:off x="0" y="-38100"/>
              <a:ext cx="1864878" cy="580173"/>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15"/>
          <p:cNvSpPr/>
          <p:nvPr/>
        </p:nvSpPr>
        <p:spPr>
          <a:xfrm>
            <a:off x="489590" y="5480368"/>
            <a:ext cx="8336029" cy="4689016"/>
          </a:xfrm>
          <a:custGeom>
            <a:avLst/>
            <a:gdLst/>
            <a:ahLst/>
            <a:cxnLst/>
            <a:rect l="l" t="t" r="r" b="b"/>
            <a:pathLst>
              <a:path w="8336029" h="4689016">
                <a:moveTo>
                  <a:pt x="0" y="0"/>
                </a:moveTo>
                <a:lnTo>
                  <a:pt x="8336029" y="0"/>
                </a:lnTo>
                <a:lnTo>
                  <a:pt x="8336029" y="4689016"/>
                </a:lnTo>
                <a:lnTo>
                  <a:pt x="0" y="4689016"/>
                </a:lnTo>
                <a:lnTo>
                  <a:pt x="0" y="0"/>
                </a:lnTo>
                <a:close/>
              </a:path>
            </a:pathLst>
          </a:custGeom>
          <a:blipFill>
            <a:blip r:embed="rId4"/>
            <a:stretch>
              <a:fillRect/>
            </a:stretch>
          </a:blipFill>
        </p:spPr>
      </p:sp>
      <p:sp>
        <p:nvSpPr>
          <p:cNvPr id="16" name="Freeform 16"/>
          <p:cNvSpPr/>
          <p:nvPr/>
        </p:nvSpPr>
        <p:spPr>
          <a:xfrm>
            <a:off x="9098364" y="5480368"/>
            <a:ext cx="8336029" cy="4689016"/>
          </a:xfrm>
          <a:custGeom>
            <a:avLst/>
            <a:gdLst/>
            <a:ahLst/>
            <a:cxnLst/>
            <a:rect l="l" t="t" r="r" b="b"/>
            <a:pathLst>
              <a:path w="8336029" h="4689016">
                <a:moveTo>
                  <a:pt x="0" y="0"/>
                </a:moveTo>
                <a:lnTo>
                  <a:pt x="8336029" y="0"/>
                </a:lnTo>
                <a:lnTo>
                  <a:pt x="8336029" y="4689016"/>
                </a:lnTo>
                <a:lnTo>
                  <a:pt x="0" y="4689016"/>
                </a:lnTo>
                <a:lnTo>
                  <a:pt x="0" y="0"/>
                </a:lnTo>
                <a:close/>
              </a:path>
            </a:pathLst>
          </a:custGeom>
          <a:blipFill>
            <a:blip r:embed="rId5"/>
            <a:stretch>
              <a:fillRect/>
            </a:stretch>
          </a:blipFill>
        </p:spPr>
      </p:sp>
      <p:sp>
        <p:nvSpPr>
          <p:cNvPr id="17" name="TextBox 17"/>
          <p:cNvSpPr txBox="1"/>
          <p:nvPr/>
        </p:nvSpPr>
        <p:spPr>
          <a:xfrm>
            <a:off x="5735953" y="1669523"/>
            <a:ext cx="6724822" cy="1762125"/>
          </a:xfrm>
          <a:prstGeom prst="rect">
            <a:avLst/>
          </a:prstGeom>
        </p:spPr>
        <p:txBody>
          <a:bodyPr lIns="0" tIns="0" rIns="0" bIns="0" rtlCol="0" anchor="t">
            <a:spAutoFit/>
          </a:bodyPr>
          <a:lstStyle/>
          <a:p>
            <a:pPr algn="ctr">
              <a:lnSpc>
                <a:spcPts val="6600"/>
              </a:lnSpc>
            </a:pPr>
            <a:r>
              <a:rPr lang="en-US" sz="6000">
                <a:solidFill>
                  <a:srgbClr val="000000"/>
                </a:solidFill>
                <a:latin typeface="Poppins Bold"/>
              </a:rPr>
              <a:t>SCREENSHOOT HASIL PROGRAM </a:t>
            </a:r>
          </a:p>
        </p:txBody>
      </p:sp>
      <p:sp>
        <p:nvSpPr>
          <p:cNvPr id="18" name="TextBox 18"/>
          <p:cNvSpPr txBox="1"/>
          <p:nvPr/>
        </p:nvSpPr>
        <p:spPr>
          <a:xfrm>
            <a:off x="5781589" y="3801481"/>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BACAAN SHOLAT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69471"/>
            <a:ext cx="318458" cy="31845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22886"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17544"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558010" y="1373466"/>
            <a:ext cx="7080709" cy="2058183"/>
            <a:chOff x="0" y="0"/>
            <a:chExt cx="1864878" cy="542073"/>
          </a:xfrm>
        </p:grpSpPr>
        <p:sp>
          <p:nvSpPr>
            <p:cNvPr id="12" name="Freeform 12"/>
            <p:cNvSpPr/>
            <p:nvPr/>
          </p:nvSpPr>
          <p:spPr>
            <a:xfrm>
              <a:off x="0" y="0"/>
              <a:ext cx="1864878" cy="542073"/>
            </a:xfrm>
            <a:custGeom>
              <a:avLst/>
              <a:gdLst/>
              <a:ahLst/>
              <a:cxnLst/>
              <a:rect l="l" t="t" r="r" b="b"/>
              <a:pathLst>
                <a:path w="1864878" h="542073">
                  <a:moveTo>
                    <a:pt x="34988" y="0"/>
                  </a:moveTo>
                  <a:lnTo>
                    <a:pt x="1829890" y="0"/>
                  </a:lnTo>
                  <a:cubicBezTo>
                    <a:pt x="1849213" y="0"/>
                    <a:pt x="1864878" y="15665"/>
                    <a:pt x="1864878" y="34988"/>
                  </a:cubicBezTo>
                  <a:lnTo>
                    <a:pt x="1864878" y="507085"/>
                  </a:lnTo>
                  <a:cubicBezTo>
                    <a:pt x="1864878" y="516364"/>
                    <a:pt x="1861192" y="525263"/>
                    <a:pt x="1854630" y="531825"/>
                  </a:cubicBezTo>
                  <a:cubicBezTo>
                    <a:pt x="1848069" y="538387"/>
                    <a:pt x="1839169" y="542073"/>
                    <a:pt x="1829890" y="542073"/>
                  </a:cubicBezTo>
                  <a:lnTo>
                    <a:pt x="34988" y="542073"/>
                  </a:lnTo>
                  <a:cubicBezTo>
                    <a:pt x="25709" y="542073"/>
                    <a:pt x="16809" y="538387"/>
                    <a:pt x="10248" y="531825"/>
                  </a:cubicBezTo>
                  <a:cubicBezTo>
                    <a:pt x="3686" y="525263"/>
                    <a:pt x="0" y="516364"/>
                    <a:pt x="0" y="507085"/>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3" name="TextBox 13"/>
            <p:cNvSpPr txBox="1"/>
            <p:nvPr/>
          </p:nvSpPr>
          <p:spPr>
            <a:xfrm>
              <a:off x="0" y="-38100"/>
              <a:ext cx="1864878" cy="580173"/>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15"/>
          <p:cNvSpPr/>
          <p:nvPr/>
        </p:nvSpPr>
        <p:spPr>
          <a:xfrm>
            <a:off x="3867879" y="5143500"/>
            <a:ext cx="10105082" cy="4813544"/>
          </a:xfrm>
          <a:custGeom>
            <a:avLst/>
            <a:gdLst/>
            <a:ahLst/>
            <a:cxnLst/>
            <a:rect l="l" t="t" r="r" b="b"/>
            <a:pathLst>
              <a:path w="10105082" h="4813544">
                <a:moveTo>
                  <a:pt x="0" y="0"/>
                </a:moveTo>
                <a:lnTo>
                  <a:pt x="10105083" y="0"/>
                </a:lnTo>
                <a:lnTo>
                  <a:pt x="10105083" y="4813544"/>
                </a:lnTo>
                <a:lnTo>
                  <a:pt x="0" y="4813544"/>
                </a:lnTo>
                <a:lnTo>
                  <a:pt x="0" y="0"/>
                </a:lnTo>
                <a:close/>
              </a:path>
            </a:pathLst>
          </a:custGeom>
          <a:blipFill>
            <a:blip r:embed="rId4"/>
            <a:stretch>
              <a:fillRect t="-9042" b="-9042"/>
            </a:stretch>
          </a:blipFill>
        </p:spPr>
      </p:sp>
      <p:sp>
        <p:nvSpPr>
          <p:cNvPr id="16" name="TextBox 16"/>
          <p:cNvSpPr txBox="1"/>
          <p:nvPr/>
        </p:nvSpPr>
        <p:spPr>
          <a:xfrm>
            <a:off x="5735953" y="1669523"/>
            <a:ext cx="6724822" cy="1762125"/>
          </a:xfrm>
          <a:prstGeom prst="rect">
            <a:avLst/>
          </a:prstGeom>
        </p:spPr>
        <p:txBody>
          <a:bodyPr lIns="0" tIns="0" rIns="0" bIns="0" rtlCol="0" anchor="t">
            <a:spAutoFit/>
          </a:bodyPr>
          <a:lstStyle/>
          <a:p>
            <a:pPr algn="ctr">
              <a:lnSpc>
                <a:spcPts val="6600"/>
              </a:lnSpc>
            </a:pPr>
            <a:r>
              <a:rPr lang="en-US" sz="6000">
                <a:solidFill>
                  <a:srgbClr val="000000"/>
                </a:solidFill>
                <a:latin typeface="Poppins Bold"/>
              </a:rPr>
              <a:t>SCREENSHOOT HASIL PROGRAM </a:t>
            </a:r>
          </a:p>
        </p:txBody>
      </p:sp>
      <p:sp>
        <p:nvSpPr>
          <p:cNvPr id="17" name="TextBox 17"/>
          <p:cNvSpPr txBox="1"/>
          <p:nvPr/>
        </p:nvSpPr>
        <p:spPr>
          <a:xfrm>
            <a:off x="5558010" y="3993087"/>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AYAT KURSI</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0B5D3"/>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69471"/>
            <a:ext cx="318458" cy="31845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22886"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17544"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03F"/>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9750754" y="2298214"/>
            <a:ext cx="8537246" cy="1525433"/>
            <a:chOff x="0" y="0"/>
            <a:chExt cx="2248493" cy="401760"/>
          </a:xfrm>
        </p:grpSpPr>
        <p:sp>
          <p:nvSpPr>
            <p:cNvPr id="12" name="Freeform 12"/>
            <p:cNvSpPr/>
            <p:nvPr/>
          </p:nvSpPr>
          <p:spPr>
            <a:xfrm>
              <a:off x="0" y="0"/>
              <a:ext cx="2248493" cy="401760"/>
            </a:xfrm>
            <a:custGeom>
              <a:avLst/>
              <a:gdLst/>
              <a:ahLst/>
              <a:cxnLst/>
              <a:rect l="l" t="t" r="r" b="b"/>
              <a:pathLst>
                <a:path w="2248493" h="401760">
                  <a:moveTo>
                    <a:pt x="29019" y="0"/>
                  </a:moveTo>
                  <a:lnTo>
                    <a:pt x="2219474" y="0"/>
                  </a:lnTo>
                  <a:cubicBezTo>
                    <a:pt x="2235501" y="0"/>
                    <a:pt x="2248493" y="12992"/>
                    <a:pt x="2248493" y="29019"/>
                  </a:cubicBezTo>
                  <a:lnTo>
                    <a:pt x="2248493" y="372741"/>
                  </a:lnTo>
                  <a:cubicBezTo>
                    <a:pt x="2248493" y="388768"/>
                    <a:pt x="2235501" y="401760"/>
                    <a:pt x="2219474" y="401760"/>
                  </a:cubicBezTo>
                  <a:lnTo>
                    <a:pt x="29019" y="401760"/>
                  </a:lnTo>
                  <a:cubicBezTo>
                    <a:pt x="12992" y="401760"/>
                    <a:pt x="0" y="388768"/>
                    <a:pt x="0" y="372741"/>
                  </a:cubicBezTo>
                  <a:lnTo>
                    <a:pt x="0" y="29019"/>
                  </a:lnTo>
                  <a:cubicBezTo>
                    <a:pt x="0" y="12992"/>
                    <a:pt x="12992" y="0"/>
                    <a:pt x="29019" y="0"/>
                  </a:cubicBezTo>
                  <a:close/>
                </a:path>
              </a:pathLst>
            </a:custGeom>
            <a:solidFill>
              <a:srgbClr val="000000"/>
            </a:solidFill>
            <a:ln w="38100" cap="rnd">
              <a:solidFill>
                <a:srgbClr val="000000"/>
              </a:solidFill>
              <a:prstDash val="solid"/>
              <a:round/>
            </a:ln>
          </p:spPr>
        </p:sp>
        <p:sp>
          <p:nvSpPr>
            <p:cNvPr id="13" name="TextBox 13"/>
            <p:cNvSpPr txBox="1"/>
            <p:nvPr/>
          </p:nvSpPr>
          <p:spPr>
            <a:xfrm>
              <a:off x="0" y="-38100"/>
              <a:ext cx="2248493" cy="439860"/>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0" y="7629274"/>
            <a:ext cx="2640920" cy="2640920"/>
          </a:xfrm>
          <a:custGeom>
            <a:avLst/>
            <a:gdLst/>
            <a:ahLst/>
            <a:cxnLst/>
            <a:rect l="l" t="t" r="r" b="b"/>
            <a:pathLst>
              <a:path w="2640920" h="2640920">
                <a:moveTo>
                  <a:pt x="0" y="0"/>
                </a:moveTo>
                <a:lnTo>
                  <a:pt x="2640920" y="0"/>
                </a:lnTo>
                <a:lnTo>
                  <a:pt x="2640920" y="2640920"/>
                </a:lnTo>
                <a:lnTo>
                  <a:pt x="0" y="26409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5" name="Group 15"/>
          <p:cNvGrpSpPr/>
          <p:nvPr/>
        </p:nvGrpSpPr>
        <p:grpSpPr>
          <a:xfrm>
            <a:off x="1597160" y="2077190"/>
            <a:ext cx="16071371" cy="7364909"/>
            <a:chOff x="0" y="0"/>
            <a:chExt cx="4232789" cy="1939729"/>
          </a:xfrm>
        </p:grpSpPr>
        <p:sp>
          <p:nvSpPr>
            <p:cNvPr id="16" name="Freeform 16"/>
            <p:cNvSpPr/>
            <p:nvPr/>
          </p:nvSpPr>
          <p:spPr>
            <a:xfrm>
              <a:off x="0" y="0"/>
              <a:ext cx="4232789" cy="1939729"/>
            </a:xfrm>
            <a:custGeom>
              <a:avLst/>
              <a:gdLst/>
              <a:ahLst/>
              <a:cxnLst/>
              <a:rect l="l" t="t" r="r" b="b"/>
              <a:pathLst>
                <a:path w="4232789" h="1939729">
                  <a:moveTo>
                    <a:pt x="24568" y="0"/>
                  </a:moveTo>
                  <a:lnTo>
                    <a:pt x="4208221" y="0"/>
                  </a:lnTo>
                  <a:cubicBezTo>
                    <a:pt x="4221790" y="0"/>
                    <a:pt x="4232789" y="10999"/>
                    <a:pt x="4232789" y="24568"/>
                  </a:cubicBezTo>
                  <a:lnTo>
                    <a:pt x="4232789" y="1915162"/>
                  </a:lnTo>
                  <a:cubicBezTo>
                    <a:pt x="4232789" y="1928730"/>
                    <a:pt x="4221790" y="1939729"/>
                    <a:pt x="4208221" y="1939729"/>
                  </a:cubicBezTo>
                  <a:lnTo>
                    <a:pt x="24568" y="1939729"/>
                  </a:lnTo>
                  <a:cubicBezTo>
                    <a:pt x="10999" y="1939729"/>
                    <a:pt x="0" y="1928730"/>
                    <a:pt x="0" y="1915162"/>
                  </a:cubicBezTo>
                  <a:lnTo>
                    <a:pt x="0" y="24568"/>
                  </a:lnTo>
                  <a:cubicBezTo>
                    <a:pt x="0" y="10999"/>
                    <a:pt x="10999" y="0"/>
                    <a:pt x="24568" y="0"/>
                  </a:cubicBezTo>
                  <a:close/>
                </a:path>
              </a:pathLst>
            </a:custGeom>
            <a:solidFill>
              <a:srgbClr val="000000"/>
            </a:solidFill>
            <a:ln w="38100" cap="rnd">
              <a:solidFill>
                <a:srgbClr val="000000"/>
              </a:solidFill>
              <a:prstDash val="solid"/>
              <a:round/>
            </a:ln>
          </p:spPr>
        </p:sp>
        <p:sp>
          <p:nvSpPr>
            <p:cNvPr id="17" name="TextBox 17"/>
            <p:cNvSpPr txBox="1"/>
            <p:nvPr/>
          </p:nvSpPr>
          <p:spPr>
            <a:xfrm>
              <a:off x="0" y="-38100"/>
              <a:ext cx="4232789" cy="1977829"/>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1422886" y="2077190"/>
            <a:ext cx="8209959" cy="7364909"/>
            <a:chOff x="0" y="0"/>
            <a:chExt cx="2162294" cy="1939729"/>
          </a:xfrm>
        </p:grpSpPr>
        <p:sp>
          <p:nvSpPr>
            <p:cNvPr id="19" name="Freeform 19"/>
            <p:cNvSpPr/>
            <p:nvPr/>
          </p:nvSpPr>
          <p:spPr>
            <a:xfrm>
              <a:off x="0" y="0"/>
              <a:ext cx="2162294" cy="1939729"/>
            </a:xfrm>
            <a:custGeom>
              <a:avLst/>
              <a:gdLst/>
              <a:ahLst/>
              <a:cxnLst/>
              <a:rect l="l" t="t" r="r" b="b"/>
              <a:pathLst>
                <a:path w="2162294" h="1939729">
                  <a:moveTo>
                    <a:pt x="48093" y="0"/>
                  </a:moveTo>
                  <a:lnTo>
                    <a:pt x="2114201" y="0"/>
                  </a:lnTo>
                  <a:cubicBezTo>
                    <a:pt x="2126956" y="0"/>
                    <a:pt x="2139189" y="5067"/>
                    <a:pt x="2148208" y="14086"/>
                  </a:cubicBezTo>
                  <a:cubicBezTo>
                    <a:pt x="2157227" y="23105"/>
                    <a:pt x="2162294" y="35338"/>
                    <a:pt x="2162294" y="48093"/>
                  </a:cubicBezTo>
                  <a:lnTo>
                    <a:pt x="2162294" y="1891637"/>
                  </a:lnTo>
                  <a:cubicBezTo>
                    <a:pt x="2162294" y="1918197"/>
                    <a:pt x="2140762" y="1939729"/>
                    <a:pt x="2114201" y="1939729"/>
                  </a:cubicBezTo>
                  <a:lnTo>
                    <a:pt x="48093" y="1939729"/>
                  </a:lnTo>
                  <a:cubicBezTo>
                    <a:pt x="35338" y="1939729"/>
                    <a:pt x="23105" y="1934662"/>
                    <a:pt x="14086" y="1925643"/>
                  </a:cubicBezTo>
                  <a:cubicBezTo>
                    <a:pt x="5067" y="1916624"/>
                    <a:pt x="0" y="1904392"/>
                    <a:pt x="0" y="1891637"/>
                  </a:cubicBezTo>
                  <a:lnTo>
                    <a:pt x="0" y="48093"/>
                  </a:lnTo>
                  <a:cubicBezTo>
                    <a:pt x="0" y="35338"/>
                    <a:pt x="5067" y="23105"/>
                    <a:pt x="14086" y="14086"/>
                  </a:cubicBezTo>
                  <a:cubicBezTo>
                    <a:pt x="23105" y="5067"/>
                    <a:pt x="35338" y="0"/>
                    <a:pt x="48093" y="0"/>
                  </a:cubicBezTo>
                  <a:close/>
                </a:path>
              </a:pathLst>
            </a:custGeom>
            <a:solidFill>
              <a:srgbClr val="FFFFFF"/>
            </a:solidFill>
            <a:ln w="38100" cap="rnd">
              <a:solidFill>
                <a:srgbClr val="000000"/>
              </a:solidFill>
              <a:prstDash val="solid"/>
              <a:round/>
            </a:ln>
          </p:spPr>
        </p:sp>
        <p:sp>
          <p:nvSpPr>
            <p:cNvPr id="20" name="TextBox 20"/>
            <p:cNvSpPr txBox="1"/>
            <p:nvPr/>
          </p:nvSpPr>
          <p:spPr>
            <a:xfrm>
              <a:off x="0" y="-38100"/>
              <a:ext cx="2162294" cy="1977829"/>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539503" y="2428868"/>
            <a:ext cx="8537246" cy="1525433"/>
            <a:chOff x="0" y="0"/>
            <a:chExt cx="2248493" cy="401760"/>
          </a:xfrm>
        </p:grpSpPr>
        <p:sp>
          <p:nvSpPr>
            <p:cNvPr id="22" name="Freeform 22"/>
            <p:cNvSpPr/>
            <p:nvPr/>
          </p:nvSpPr>
          <p:spPr>
            <a:xfrm>
              <a:off x="0" y="0"/>
              <a:ext cx="2248493" cy="401760"/>
            </a:xfrm>
            <a:custGeom>
              <a:avLst/>
              <a:gdLst/>
              <a:ahLst/>
              <a:cxnLst/>
              <a:rect l="l" t="t" r="r" b="b"/>
              <a:pathLst>
                <a:path w="2248493" h="401760">
                  <a:moveTo>
                    <a:pt x="29019" y="0"/>
                  </a:moveTo>
                  <a:lnTo>
                    <a:pt x="2219474" y="0"/>
                  </a:lnTo>
                  <a:cubicBezTo>
                    <a:pt x="2235501" y="0"/>
                    <a:pt x="2248493" y="12992"/>
                    <a:pt x="2248493" y="29019"/>
                  </a:cubicBezTo>
                  <a:lnTo>
                    <a:pt x="2248493" y="372741"/>
                  </a:lnTo>
                  <a:cubicBezTo>
                    <a:pt x="2248493" y="388768"/>
                    <a:pt x="2235501" y="401760"/>
                    <a:pt x="2219474" y="401760"/>
                  </a:cubicBezTo>
                  <a:lnTo>
                    <a:pt x="29019" y="401760"/>
                  </a:lnTo>
                  <a:cubicBezTo>
                    <a:pt x="12992" y="401760"/>
                    <a:pt x="0" y="388768"/>
                    <a:pt x="0" y="372741"/>
                  </a:cubicBezTo>
                  <a:lnTo>
                    <a:pt x="0" y="29019"/>
                  </a:lnTo>
                  <a:cubicBezTo>
                    <a:pt x="0" y="12992"/>
                    <a:pt x="12992" y="0"/>
                    <a:pt x="29019" y="0"/>
                  </a:cubicBezTo>
                  <a:close/>
                </a:path>
              </a:pathLst>
            </a:custGeom>
            <a:solidFill>
              <a:srgbClr val="000000"/>
            </a:solidFill>
            <a:ln w="38100" cap="rnd">
              <a:solidFill>
                <a:srgbClr val="000000"/>
              </a:solidFill>
              <a:prstDash val="solid"/>
              <a:round/>
            </a:ln>
          </p:spPr>
        </p:sp>
        <p:sp>
          <p:nvSpPr>
            <p:cNvPr id="23" name="TextBox 23"/>
            <p:cNvSpPr txBox="1"/>
            <p:nvPr/>
          </p:nvSpPr>
          <p:spPr>
            <a:xfrm>
              <a:off x="0" y="-38100"/>
              <a:ext cx="2248493"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24" name="Group 24"/>
          <p:cNvGrpSpPr/>
          <p:nvPr/>
        </p:nvGrpSpPr>
        <p:grpSpPr>
          <a:xfrm>
            <a:off x="-1005167" y="2298214"/>
            <a:ext cx="8918446" cy="1525433"/>
            <a:chOff x="0" y="0"/>
            <a:chExt cx="2348891" cy="401760"/>
          </a:xfrm>
        </p:grpSpPr>
        <p:sp>
          <p:nvSpPr>
            <p:cNvPr id="25" name="Freeform 25"/>
            <p:cNvSpPr/>
            <p:nvPr/>
          </p:nvSpPr>
          <p:spPr>
            <a:xfrm>
              <a:off x="0" y="0"/>
              <a:ext cx="2348891" cy="401760"/>
            </a:xfrm>
            <a:custGeom>
              <a:avLst/>
              <a:gdLst/>
              <a:ahLst/>
              <a:cxnLst/>
              <a:rect l="l" t="t" r="r" b="b"/>
              <a:pathLst>
                <a:path w="2348891" h="401760">
                  <a:moveTo>
                    <a:pt x="27779" y="0"/>
                  </a:moveTo>
                  <a:lnTo>
                    <a:pt x="2321113" y="0"/>
                  </a:lnTo>
                  <a:cubicBezTo>
                    <a:pt x="2336454" y="0"/>
                    <a:pt x="2348891" y="12437"/>
                    <a:pt x="2348891" y="27779"/>
                  </a:cubicBezTo>
                  <a:lnTo>
                    <a:pt x="2348891" y="373982"/>
                  </a:lnTo>
                  <a:cubicBezTo>
                    <a:pt x="2348891" y="381349"/>
                    <a:pt x="2345965" y="388415"/>
                    <a:pt x="2340755" y="393624"/>
                  </a:cubicBezTo>
                  <a:cubicBezTo>
                    <a:pt x="2335545" y="398834"/>
                    <a:pt x="2328480" y="401760"/>
                    <a:pt x="2321113" y="401760"/>
                  </a:cubicBezTo>
                  <a:lnTo>
                    <a:pt x="27779" y="401760"/>
                  </a:lnTo>
                  <a:cubicBezTo>
                    <a:pt x="20411" y="401760"/>
                    <a:pt x="13346" y="398834"/>
                    <a:pt x="8136" y="393624"/>
                  </a:cubicBezTo>
                  <a:cubicBezTo>
                    <a:pt x="2927" y="388415"/>
                    <a:pt x="0" y="381349"/>
                    <a:pt x="0" y="373982"/>
                  </a:cubicBezTo>
                  <a:lnTo>
                    <a:pt x="0" y="27779"/>
                  </a:lnTo>
                  <a:cubicBezTo>
                    <a:pt x="0" y="20411"/>
                    <a:pt x="2927" y="13346"/>
                    <a:pt x="8136" y="8136"/>
                  </a:cubicBezTo>
                  <a:cubicBezTo>
                    <a:pt x="13346" y="2927"/>
                    <a:pt x="20411" y="0"/>
                    <a:pt x="27779" y="0"/>
                  </a:cubicBezTo>
                  <a:close/>
                </a:path>
              </a:pathLst>
            </a:custGeom>
            <a:solidFill>
              <a:srgbClr val="E5C82D"/>
            </a:solidFill>
            <a:ln w="38100" cap="rnd">
              <a:solidFill>
                <a:srgbClr val="000000"/>
              </a:solidFill>
              <a:prstDash val="solid"/>
              <a:round/>
            </a:ln>
          </p:spPr>
        </p:sp>
        <p:sp>
          <p:nvSpPr>
            <p:cNvPr id="26" name="TextBox 26"/>
            <p:cNvSpPr txBox="1"/>
            <p:nvPr/>
          </p:nvSpPr>
          <p:spPr>
            <a:xfrm>
              <a:off x="0" y="-38100"/>
              <a:ext cx="2348891" cy="439860"/>
            </a:xfrm>
            <a:prstGeom prst="rect">
              <a:avLst/>
            </a:prstGeom>
          </p:spPr>
          <p:txBody>
            <a:bodyPr lIns="50800" tIns="50800" rIns="50800" bIns="50800" rtlCol="0" anchor="ctr"/>
            <a:lstStyle/>
            <a:p>
              <a:pPr algn="ctr">
                <a:lnSpc>
                  <a:spcPts val="2659"/>
                </a:lnSpc>
                <a:spcBef>
                  <a:spcPct val="0"/>
                </a:spcBef>
              </a:pPr>
              <a:endParaRPr/>
            </a:p>
          </p:txBody>
        </p:sp>
      </p:grpSp>
      <p:sp>
        <p:nvSpPr>
          <p:cNvPr id="27" name="TextBox 27"/>
          <p:cNvSpPr txBox="1"/>
          <p:nvPr/>
        </p:nvSpPr>
        <p:spPr>
          <a:xfrm>
            <a:off x="1582115" y="2594272"/>
            <a:ext cx="6065291" cy="923793"/>
          </a:xfrm>
          <a:prstGeom prst="rect">
            <a:avLst/>
          </a:prstGeom>
        </p:spPr>
        <p:txBody>
          <a:bodyPr lIns="0" tIns="0" rIns="0" bIns="0" rtlCol="0" anchor="t">
            <a:spAutoFit/>
          </a:bodyPr>
          <a:lstStyle/>
          <a:p>
            <a:pPr algn="l">
              <a:lnSpc>
                <a:spcPts val="6600"/>
              </a:lnSpc>
            </a:pPr>
            <a:r>
              <a:rPr lang="en-US" sz="6000">
                <a:solidFill>
                  <a:srgbClr val="000000"/>
                </a:solidFill>
                <a:latin typeface="Poppins Bold"/>
              </a:rPr>
              <a:t>KESIMPULAN</a:t>
            </a:r>
          </a:p>
        </p:txBody>
      </p:sp>
      <p:sp>
        <p:nvSpPr>
          <p:cNvPr id="28" name="TextBox 28"/>
          <p:cNvSpPr txBox="1"/>
          <p:nvPr/>
        </p:nvSpPr>
        <p:spPr>
          <a:xfrm>
            <a:off x="2026989" y="3929519"/>
            <a:ext cx="7427581" cy="4265695"/>
          </a:xfrm>
          <a:prstGeom prst="rect">
            <a:avLst/>
          </a:prstGeom>
        </p:spPr>
        <p:txBody>
          <a:bodyPr lIns="0" tIns="0" rIns="0" bIns="0" rtlCol="0" anchor="t">
            <a:spAutoFit/>
          </a:bodyPr>
          <a:lstStyle/>
          <a:p>
            <a:pPr algn="l">
              <a:lnSpc>
                <a:spcPts val="3809"/>
              </a:lnSpc>
            </a:pPr>
            <a:r>
              <a:rPr lang="en-US" sz="2539">
                <a:solidFill>
                  <a:srgbClr val="000000"/>
                </a:solidFill>
                <a:latin typeface="Montserrat Bold"/>
              </a:rPr>
              <a:t>Aplikasi bacaan sholat adalah aplikasi untuk membantu pengguna dalam mempelajari dan menghafal bacaan sholat agar dapat diterapkan di kehidupan sehari-hari. Aplikasi ini juga dilengkapi dengan suara dan arti dari setiap bacaan sholat, Sehingga pengguna lebih mudah dalam menghafal dan mempelajari isi  serta makna dari bacaan sholat. </a:t>
            </a:r>
          </a:p>
        </p:txBody>
      </p:sp>
      <p:sp>
        <p:nvSpPr>
          <p:cNvPr id="29" name="Freeform 29"/>
          <p:cNvSpPr/>
          <p:nvPr/>
        </p:nvSpPr>
        <p:spPr>
          <a:xfrm rot="7343044">
            <a:off x="240677" y="6964331"/>
            <a:ext cx="1868117" cy="765928"/>
          </a:xfrm>
          <a:custGeom>
            <a:avLst/>
            <a:gdLst/>
            <a:ahLst/>
            <a:cxnLst/>
            <a:rect l="l" t="t" r="r" b="b"/>
            <a:pathLst>
              <a:path w="1868117" h="765928">
                <a:moveTo>
                  <a:pt x="0" y="0"/>
                </a:moveTo>
                <a:lnTo>
                  <a:pt x="1868117" y="0"/>
                </a:lnTo>
                <a:lnTo>
                  <a:pt x="1868117" y="765928"/>
                </a:lnTo>
                <a:lnTo>
                  <a:pt x="0" y="76592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30" name="Group 30"/>
          <p:cNvGrpSpPr/>
          <p:nvPr/>
        </p:nvGrpSpPr>
        <p:grpSpPr>
          <a:xfrm>
            <a:off x="10490530" y="2298214"/>
            <a:ext cx="8918446" cy="1525433"/>
            <a:chOff x="0" y="0"/>
            <a:chExt cx="2348891" cy="401760"/>
          </a:xfrm>
        </p:grpSpPr>
        <p:sp>
          <p:nvSpPr>
            <p:cNvPr id="31" name="Freeform 31"/>
            <p:cNvSpPr/>
            <p:nvPr/>
          </p:nvSpPr>
          <p:spPr>
            <a:xfrm>
              <a:off x="0" y="0"/>
              <a:ext cx="2348891" cy="401760"/>
            </a:xfrm>
            <a:custGeom>
              <a:avLst/>
              <a:gdLst/>
              <a:ahLst/>
              <a:cxnLst/>
              <a:rect l="l" t="t" r="r" b="b"/>
              <a:pathLst>
                <a:path w="2348891" h="401760">
                  <a:moveTo>
                    <a:pt x="27779" y="0"/>
                  </a:moveTo>
                  <a:lnTo>
                    <a:pt x="2321113" y="0"/>
                  </a:lnTo>
                  <a:cubicBezTo>
                    <a:pt x="2336454" y="0"/>
                    <a:pt x="2348891" y="12437"/>
                    <a:pt x="2348891" y="27779"/>
                  </a:cubicBezTo>
                  <a:lnTo>
                    <a:pt x="2348891" y="373982"/>
                  </a:lnTo>
                  <a:cubicBezTo>
                    <a:pt x="2348891" y="381349"/>
                    <a:pt x="2345965" y="388415"/>
                    <a:pt x="2340755" y="393624"/>
                  </a:cubicBezTo>
                  <a:cubicBezTo>
                    <a:pt x="2335545" y="398834"/>
                    <a:pt x="2328480" y="401760"/>
                    <a:pt x="2321113" y="401760"/>
                  </a:cubicBezTo>
                  <a:lnTo>
                    <a:pt x="27779" y="401760"/>
                  </a:lnTo>
                  <a:cubicBezTo>
                    <a:pt x="20411" y="401760"/>
                    <a:pt x="13346" y="398834"/>
                    <a:pt x="8136" y="393624"/>
                  </a:cubicBezTo>
                  <a:cubicBezTo>
                    <a:pt x="2927" y="388415"/>
                    <a:pt x="0" y="381349"/>
                    <a:pt x="0" y="373982"/>
                  </a:cubicBezTo>
                  <a:lnTo>
                    <a:pt x="0" y="27779"/>
                  </a:lnTo>
                  <a:cubicBezTo>
                    <a:pt x="0" y="20411"/>
                    <a:pt x="2927" y="13346"/>
                    <a:pt x="8136" y="8136"/>
                  </a:cubicBezTo>
                  <a:cubicBezTo>
                    <a:pt x="13346" y="2927"/>
                    <a:pt x="20411" y="0"/>
                    <a:pt x="27779" y="0"/>
                  </a:cubicBezTo>
                  <a:close/>
                </a:path>
              </a:pathLst>
            </a:custGeom>
            <a:solidFill>
              <a:srgbClr val="E5C82D"/>
            </a:solidFill>
            <a:ln w="38100" cap="rnd">
              <a:solidFill>
                <a:srgbClr val="000000"/>
              </a:solidFill>
              <a:prstDash val="solid"/>
              <a:round/>
            </a:ln>
          </p:spPr>
        </p:sp>
        <p:sp>
          <p:nvSpPr>
            <p:cNvPr id="32" name="TextBox 32"/>
            <p:cNvSpPr txBox="1"/>
            <p:nvPr/>
          </p:nvSpPr>
          <p:spPr>
            <a:xfrm>
              <a:off x="0" y="-38100"/>
              <a:ext cx="2348891" cy="439860"/>
            </a:xfrm>
            <a:prstGeom prst="rect">
              <a:avLst/>
            </a:prstGeom>
          </p:spPr>
          <p:txBody>
            <a:bodyPr lIns="50800" tIns="50800" rIns="50800" bIns="50800" rtlCol="0" anchor="ctr"/>
            <a:lstStyle/>
            <a:p>
              <a:pPr algn="ctr">
                <a:lnSpc>
                  <a:spcPts val="2659"/>
                </a:lnSpc>
                <a:spcBef>
                  <a:spcPct val="0"/>
                </a:spcBef>
              </a:pPr>
              <a:endParaRPr/>
            </a:p>
          </p:txBody>
        </p:sp>
      </p:grpSp>
      <p:sp>
        <p:nvSpPr>
          <p:cNvPr id="33" name="TextBox 33"/>
          <p:cNvSpPr txBox="1"/>
          <p:nvPr/>
        </p:nvSpPr>
        <p:spPr>
          <a:xfrm>
            <a:off x="13077812" y="2594272"/>
            <a:ext cx="6065291" cy="923925"/>
          </a:xfrm>
          <a:prstGeom prst="rect">
            <a:avLst/>
          </a:prstGeom>
        </p:spPr>
        <p:txBody>
          <a:bodyPr lIns="0" tIns="0" rIns="0" bIns="0" rtlCol="0" anchor="t">
            <a:spAutoFit/>
          </a:bodyPr>
          <a:lstStyle/>
          <a:p>
            <a:pPr algn="l">
              <a:lnSpc>
                <a:spcPts val="6600"/>
              </a:lnSpc>
            </a:pPr>
            <a:r>
              <a:rPr lang="en-US" sz="6000">
                <a:solidFill>
                  <a:srgbClr val="000000"/>
                </a:solidFill>
                <a:latin typeface="Poppins Bold"/>
              </a:rPr>
              <a:t>SARAN</a:t>
            </a:r>
          </a:p>
        </p:txBody>
      </p:sp>
      <p:grpSp>
        <p:nvGrpSpPr>
          <p:cNvPr id="34" name="Group 34"/>
          <p:cNvGrpSpPr/>
          <p:nvPr/>
        </p:nvGrpSpPr>
        <p:grpSpPr>
          <a:xfrm>
            <a:off x="9880316" y="3630869"/>
            <a:ext cx="8071325" cy="5811230"/>
            <a:chOff x="0" y="0"/>
            <a:chExt cx="2125781" cy="1530530"/>
          </a:xfrm>
        </p:grpSpPr>
        <p:sp>
          <p:nvSpPr>
            <p:cNvPr id="35" name="Freeform 35"/>
            <p:cNvSpPr/>
            <p:nvPr/>
          </p:nvSpPr>
          <p:spPr>
            <a:xfrm>
              <a:off x="0" y="0"/>
              <a:ext cx="2125781" cy="1530530"/>
            </a:xfrm>
            <a:custGeom>
              <a:avLst/>
              <a:gdLst/>
              <a:ahLst/>
              <a:cxnLst/>
              <a:rect l="l" t="t" r="r" b="b"/>
              <a:pathLst>
                <a:path w="2125781" h="1530530">
                  <a:moveTo>
                    <a:pt x="48919" y="0"/>
                  </a:moveTo>
                  <a:lnTo>
                    <a:pt x="2076862" y="0"/>
                  </a:lnTo>
                  <a:cubicBezTo>
                    <a:pt x="2089836" y="0"/>
                    <a:pt x="2102279" y="5154"/>
                    <a:pt x="2111453" y="14328"/>
                  </a:cubicBezTo>
                  <a:cubicBezTo>
                    <a:pt x="2120627" y="23502"/>
                    <a:pt x="2125781" y="35945"/>
                    <a:pt x="2125781" y="48919"/>
                  </a:cubicBezTo>
                  <a:lnTo>
                    <a:pt x="2125781" y="1481611"/>
                  </a:lnTo>
                  <a:cubicBezTo>
                    <a:pt x="2125781" y="1494585"/>
                    <a:pt x="2120627" y="1507028"/>
                    <a:pt x="2111453" y="1516202"/>
                  </a:cubicBezTo>
                  <a:cubicBezTo>
                    <a:pt x="2102279" y="1525376"/>
                    <a:pt x="2089836" y="1530530"/>
                    <a:pt x="2076862" y="1530530"/>
                  </a:cubicBezTo>
                  <a:lnTo>
                    <a:pt x="48919" y="1530530"/>
                  </a:lnTo>
                  <a:cubicBezTo>
                    <a:pt x="35945" y="1530530"/>
                    <a:pt x="23502" y="1525376"/>
                    <a:pt x="14328" y="1516202"/>
                  </a:cubicBezTo>
                  <a:cubicBezTo>
                    <a:pt x="5154" y="1507028"/>
                    <a:pt x="0" y="1494585"/>
                    <a:pt x="0" y="1481611"/>
                  </a:cubicBezTo>
                  <a:lnTo>
                    <a:pt x="0" y="48919"/>
                  </a:lnTo>
                  <a:cubicBezTo>
                    <a:pt x="0" y="35945"/>
                    <a:pt x="5154" y="23502"/>
                    <a:pt x="14328" y="14328"/>
                  </a:cubicBezTo>
                  <a:cubicBezTo>
                    <a:pt x="23502" y="5154"/>
                    <a:pt x="35945" y="0"/>
                    <a:pt x="48919" y="0"/>
                  </a:cubicBezTo>
                  <a:close/>
                </a:path>
              </a:pathLst>
            </a:custGeom>
            <a:solidFill>
              <a:srgbClr val="FFFFFF"/>
            </a:solidFill>
            <a:ln w="38100" cap="rnd">
              <a:solidFill>
                <a:srgbClr val="000000"/>
              </a:solidFill>
              <a:prstDash val="solid"/>
              <a:round/>
            </a:ln>
          </p:spPr>
        </p:sp>
        <p:sp>
          <p:nvSpPr>
            <p:cNvPr id="36" name="TextBox 36"/>
            <p:cNvSpPr txBox="1"/>
            <p:nvPr/>
          </p:nvSpPr>
          <p:spPr>
            <a:xfrm>
              <a:off x="0" y="-38100"/>
              <a:ext cx="2125781" cy="1568630"/>
            </a:xfrm>
            <a:prstGeom prst="rect">
              <a:avLst/>
            </a:prstGeom>
          </p:spPr>
          <p:txBody>
            <a:bodyPr lIns="50800" tIns="50800" rIns="50800" bIns="50800" rtlCol="0" anchor="ctr"/>
            <a:lstStyle/>
            <a:p>
              <a:pPr algn="ctr">
                <a:lnSpc>
                  <a:spcPts val="2659"/>
                </a:lnSpc>
                <a:spcBef>
                  <a:spcPct val="0"/>
                </a:spcBef>
              </a:pPr>
              <a:endParaRPr/>
            </a:p>
          </p:txBody>
        </p:sp>
      </p:grpSp>
      <p:sp>
        <p:nvSpPr>
          <p:cNvPr id="37" name="TextBox 37"/>
          <p:cNvSpPr txBox="1"/>
          <p:nvPr/>
        </p:nvSpPr>
        <p:spPr>
          <a:xfrm>
            <a:off x="10340614" y="3983429"/>
            <a:ext cx="7427581" cy="1884445"/>
          </a:xfrm>
          <a:prstGeom prst="rect">
            <a:avLst/>
          </a:prstGeom>
        </p:spPr>
        <p:txBody>
          <a:bodyPr lIns="0" tIns="0" rIns="0" bIns="0" rtlCol="0" anchor="t">
            <a:spAutoFit/>
          </a:bodyPr>
          <a:lstStyle/>
          <a:p>
            <a:pPr algn="l">
              <a:lnSpc>
                <a:spcPts val="3809"/>
              </a:lnSpc>
            </a:pPr>
            <a:r>
              <a:rPr lang="en-US" sz="2539">
                <a:solidFill>
                  <a:srgbClr val="000000"/>
                </a:solidFill>
                <a:latin typeface="Montserrat Bold"/>
              </a:rPr>
              <a:t>Dengan adanya bacaan aplikasi sholat dapat membantu dan memudahkan </a:t>
            </a:r>
          </a:p>
          <a:p>
            <a:pPr algn="l">
              <a:lnSpc>
                <a:spcPts val="3809"/>
              </a:lnSpc>
            </a:pPr>
            <a:r>
              <a:rPr lang="en-US" sz="2539">
                <a:solidFill>
                  <a:srgbClr val="000000"/>
                </a:solidFill>
                <a:latin typeface="Montserrat Bold"/>
              </a:rPr>
              <a:t>pengguna untuk belajar tata cara </a:t>
            </a:r>
          </a:p>
          <a:p>
            <a:pPr algn="l">
              <a:lnSpc>
                <a:spcPts val="3809"/>
              </a:lnSpc>
            </a:pPr>
            <a:r>
              <a:rPr lang="en-US" sz="2539">
                <a:solidFill>
                  <a:srgbClr val="000000"/>
                </a:solidFill>
                <a:latin typeface="Montserrat Bold"/>
              </a:rPr>
              <a:t>bacaan dan niat sholat.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5C82D"/>
        </a:solidFill>
        <a:effectLst/>
      </p:bgPr>
    </p:bg>
    <p:spTree>
      <p:nvGrpSpPr>
        <p:cNvPr id="1" name=""/>
        <p:cNvGrpSpPr/>
        <p:nvPr/>
      </p:nvGrpSpPr>
      <p:grpSpPr>
        <a:xfrm>
          <a:off x="0" y="0"/>
          <a:ext cx="0" cy="0"/>
          <a:chOff x="0" y="0"/>
          <a:chExt cx="0" cy="0"/>
        </a:xfrm>
      </p:grpSpPr>
      <p:grpSp>
        <p:nvGrpSpPr>
          <p:cNvPr id="2" name="Group 2"/>
          <p:cNvGrpSpPr/>
          <p:nvPr/>
        </p:nvGrpSpPr>
        <p:grpSpPr>
          <a:xfrm>
            <a:off x="16115777" y="869471"/>
            <a:ext cx="318458" cy="31845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6509963"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6904621"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03F"/>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606051" y="1346447"/>
            <a:ext cx="3092898" cy="3092898"/>
          </a:xfrm>
          <a:custGeom>
            <a:avLst/>
            <a:gdLst/>
            <a:ahLst/>
            <a:cxnLst/>
            <a:rect l="l" t="t" r="r" b="b"/>
            <a:pathLst>
              <a:path w="3092898" h="3092898">
                <a:moveTo>
                  <a:pt x="0" y="0"/>
                </a:moveTo>
                <a:lnTo>
                  <a:pt x="3092898" y="0"/>
                </a:lnTo>
                <a:lnTo>
                  <a:pt x="3092898" y="3092898"/>
                </a:lnTo>
                <a:lnTo>
                  <a:pt x="0" y="30928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Freeform 12"/>
          <p:cNvSpPr/>
          <p:nvPr/>
        </p:nvSpPr>
        <p:spPr>
          <a:xfrm>
            <a:off x="14659644" y="5922927"/>
            <a:ext cx="2976057" cy="2976057"/>
          </a:xfrm>
          <a:custGeom>
            <a:avLst/>
            <a:gdLst/>
            <a:ahLst/>
            <a:cxnLst/>
            <a:rect l="l" t="t" r="r" b="b"/>
            <a:pathLst>
              <a:path w="2976057" h="2976057">
                <a:moveTo>
                  <a:pt x="0" y="0"/>
                </a:moveTo>
                <a:lnTo>
                  <a:pt x="2976057" y="0"/>
                </a:lnTo>
                <a:lnTo>
                  <a:pt x="2976057" y="2976058"/>
                </a:lnTo>
                <a:lnTo>
                  <a:pt x="0" y="297605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3" name="Group 13"/>
          <p:cNvGrpSpPr/>
          <p:nvPr/>
        </p:nvGrpSpPr>
        <p:grpSpPr>
          <a:xfrm>
            <a:off x="1844813" y="2868614"/>
            <a:ext cx="14824616" cy="4542342"/>
            <a:chOff x="0" y="0"/>
            <a:chExt cx="3904426" cy="1196337"/>
          </a:xfrm>
        </p:grpSpPr>
        <p:sp>
          <p:nvSpPr>
            <p:cNvPr id="14" name="Freeform 14"/>
            <p:cNvSpPr/>
            <p:nvPr/>
          </p:nvSpPr>
          <p:spPr>
            <a:xfrm>
              <a:off x="0" y="0"/>
              <a:ext cx="3904426" cy="1196337"/>
            </a:xfrm>
            <a:custGeom>
              <a:avLst/>
              <a:gdLst/>
              <a:ahLst/>
              <a:cxnLst/>
              <a:rect l="l" t="t" r="r" b="b"/>
              <a:pathLst>
                <a:path w="3904426" h="1196337">
                  <a:moveTo>
                    <a:pt x="26634" y="0"/>
                  </a:moveTo>
                  <a:lnTo>
                    <a:pt x="3877792" y="0"/>
                  </a:lnTo>
                  <a:cubicBezTo>
                    <a:pt x="3884856" y="0"/>
                    <a:pt x="3891630" y="2806"/>
                    <a:pt x="3896625" y="7801"/>
                  </a:cubicBezTo>
                  <a:cubicBezTo>
                    <a:pt x="3901620" y="12796"/>
                    <a:pt x="3904426" y="19570"/>
                    <a:pt x="3904426" y="26634"/>
                  </a:cubicBezTo>
                  <a:lnTo>
                    <a:pt x="3904426" y="1169703"/>
                  </a:lnTo>
                  <a:cubicBezTo>
                    <a:pt x="3904426" y="1176767"/>
                    <a:pt x="3901620" y="1183541"/>
                    <a:pt x="3896625" y="1188536"/>
                  </a:cubicBezTo>
                  <a:cubicBezTo>
                    <a:pt x="3891630" y="1193531"/>
                    <a:pt x="3884856" y="1196337"/>
                    <a:pt x="3877792" y="1196337"/>
                  </a:cubicBezTo>
                  <a:lnTo>
                    <a:pt x="26634" y="1196337"/>
                  </a:lnTo>
                  <a:cubicBezTo>
                    <a:pt x="19570" y="1196337"/>
                    <a:pt x="12796" y="1193531"/>
                    <a:pt x="7801" y="1188536"/>
                  </a:cubicBezTo>
                  <a:cubicBezTo>
                    <a:pt x="2806" y="1183541"/>
                    <a:pt x="0" y="1176767"/>
                    <a:pt x="0" y="1169703"/>
                  </a:cubicBezTo>
                  <a:lnTo>
                    <a:pt x="0" y="26634"/>
                  </a:lnTo>
                  <a:cubicBezTo>
                    <a:pt x="0" y="19570"/>
                    <a:pt x="2806" y="12796"/>
                    <a:pt x="7801" y="7801"/>
                  </a:cubicBezTo>
                  <a:cubicBezTo>
                    <a:pt x="12796" y="2806"/>
                    <a:pt x="19570" y="0"/>
                    <a:pt x="26634" y="0"/>
                  </a:cubicBezTo>
                  <a:close/>
                </a:path>
              </a:pathLst>
            </a:custGeom>
            <a:solidFill>
              <a:srgbClr val="000000"/>
            </a:solidFill>
            <a:ln w="38100" cap="rnd">
              <a:solidFill>
                <a:srgbClr val="000000"/>
              </a:solidFill>
              <a:prstDash val="solid"/>
              <a:round/>
            </a:ln>
          </p:spPr>
        </p:sp>
        <p:sp>
          <p:nvSpPr>
            <p:cNvPr id="15" name="TextBox 15"/>
            <p:cNvSpPr txBox="1"/>
            <p:nvPr/>
          </p:nvSpPr>
          <p:spPr>
            <a:xfrm>
              <a:off x="0" y="-38100"/>
              <a:ext cx="3904426" cy="1234437"/>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1748487" y="2734378"/>
            <a:ext cx="14791027" cy="4542342"/>
            <a:chOff x="0" y="0"/>
            <a:chExt cx="3895579" cy="1196337"/>
          </a:xfrm>
        </p:grpSpPr>
        <p:sp>
          <p:nvSpPr>
            <p:cNvPr id="17" name="Freeform 17"/>
            <p:cNvSpPr/>
            <p:nvPr/>
          </p:nvSpPr>
          <p:spPr>
            <a:xfrm>
              <a:off x="0" y="0"/>
              <a:ext cx="3895579" cy="1196337"/>
            </a:xfrm>
            <a:custGeom>
              <a:avLst/>
              <a:gdLst/>
              <a:ahLst/>
              <a:cxnLst/>
              <a:rect l="l" t="t" r="r" b="b"/>
              <a:pathLst>
                <a:path w="3895579" h="1196337">
                  <a:moveTo>
                    <a:pt x="26694" y="0"/>
                  </a:moveTo>
                  <a:lnTo>
                    <a:pt x="3868884" y="0"/>
                  </a:lnTo>
                  <a:cubicBezTo>
                    <a:pt x="3883627" y="0"/>
                    <a:pt x="3895579" y="11951"/>
                    <a:pt x="3895579" y="26694"/>
                  </a:cubicBezTo>
                  <a:lnTo>
                    <a:pt x="3895579" y="1169643"/>
                  </a:lnTo>
                  <a:cubicBezTo>
                    <a:pt x="3895579" y="1176722"/>
                    <a:pt x="3892766" y="1183512"/>
                    <a:pt x="3887760" y="1188518"/>
                  </a:cubicBezTo>
                  <a:cubicBezTo>
                    <a:pt x="3882754" y="1193525"/>
                    <a:pt x="3875964" y="1196337"/>
                    <a:pt x="3868884" y="1196337"/>
                  </a:cubicBezTo>
                  <a:lnTo>
                    <a:pt x="26694" y="1196337"/>
                  </a:lnTo>
                  <a:cubicBezTo>
                    <a:pt x="11951" y="1196337"/>
                    <a:pt x="0" y="1184385"/>
                    <a:pt x="0" y="1169643"/>
                  </a:cubicBezTo>
                  <a:lnTo>
                    <a:pt x="0" y="26694"/>
                  </a:lnTo>
                  <a:cubicBezTo>
                    <a:pt x="0" y="19615"/>
                    <a:pt x="2812" y="12825"/>
                    <a:pt x="7819" y="7819"/>
                  </a:cubicBezTo>
                  <a:cubicBezTo>
                    <a:pt x="12825" y="2812"/>
                    <a:pt x="19615" y="0"/>
                    <a:pt x="26694" y="0"/>
                  </a:cubicBezTo>
                  <a:close/>
                </a:path>
              </a:pathLst>
            </a:custGeom>
            <a:solidFill>
              <a:srgbClr val="FFFFFF"/>
            </a:solidFill>
            <a:ln w="38100" cap="rnd">
              <a:solidFill>
                <a:srgbClr val="000000"/>
              </a:solidFill>
              <a:prstDash val="solid"/>
              <a:round/>
            </a:ln>
          </p:spPr>
        </p:sp>
        <p:sp>
          <p:nvSpPr>
            <p:cNvPr id="18" name="TextBox 18"/>
            <p:cNvSpPr txBox="1"/>
            <p:nvPr/>
          </p:nvSpPr>
          <p:spPr>
            <a:xfrm>
              <a:off x="0" y="-38100"/>
              <a:ext cx="3895579" cy="1234437"/>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2016510" y="2993871"/>
            <a:ext cx="14258496" cy="2520850"/>
          </a:xfrm>
          <a:prstGeom prst="rect">
            <a:avLst/>
          </a:prstGeom>
        </p:spPr>
        <p:txBody>
          <a:bodyPr lIns="0" tIns="0" rIns="0" bIns="0" rtlCol="0" anchor="t">
            <a:spAutoFit/>
          </a:bodyPr>
          <a:lstStyle/>
          <a:p>
            <a:pPr algn="ctr">
              <a:lnSpc>
                <a:spcPts val="19600"/>
              </a:lnSpc>
              <a:spcBef>
                <a:spcPct val="0"/>
              </a:spcBef>
            </a:pPr>
            <a:r>
              <a:rPr lang="en-US" sz="14000" spc="-952">
                <a:solidFill>
                  <a:srgbClr val="000000"/>
                </a:solidFill>
                <a:latin typeface="Poppins Bold"/>
              </a:rPr>
              <a:t>TERIMA KASIH</a:t>
            </a:r>
          </a:p>
        </p:txBody>
      </p:sp>
      <p:sp>
        <p:nvSpPr>
          <p:cNvPr id="20" name="TextBox 20"/>
          <p:cNvSpPr txBox="1"/>
          <p:nvPr/>
        </p:nvSpPr>
        <p:spPr>
          <a:xfrm>
            <a:off x="5393030" y="6849080"/>
            <a:ext cx="8073035" cy="1057077"/>
          </a:xfrm>
          <a:prstGeom prst="rect">
            <a:avLst/>
          </a:prstGeom>
        </p:spPr>
        <p:txBody>
          <a:bodyPr lIns="0" tIns="0" rIns="0" bIns="0" rtlCol="0" anchor="t">
            <a:spAutoFit/>
          </a:bodyPr>
          <a:lstStyle/>
          <a:p>
            <a:pPr algn="ctr">
              <a:lnSpc>
                <a:spcPts val="4200"/>
              </a:lnSpc>
            </a:pPr>
            <a:r>
              <a:rPr lang="en-US" sz="3000">
                <a:solidFill>
                  <a:srgbClr val="FFFFFF"/>
                </a:solidFill>
                <a:latin typeface="Montserrat Classic"/>
              </a:rPr>
              <a:t>Sampai Jumpa</a:t>
            </a:r>
          </a:p>
          <a:p>
            <a:pPr algn="ctr">
              <a:lnSpc>
                <a:spcPts val="4200"/>
              </a:lnSpc>
            </a:pPr>
            <a:r>
              <a:rPr lang="en-US" sz="3000">
                <a:solidFill>
                  <a:srgbClr val="FFFFFF"/>
                </a:solidFill>
                <a:latin typeface="Montserrat Classic"/>
              </a:rPr>
              <a:t>Di Pertemuan Berikutnya</a:t>
            </a:r>
          </a:p>
        </p:txBody>
      </p:sp>
      <p:grpSp>
        <p:nvGrpSpPr>
          <p:cNvPr id="21" name="Group 21"/>
          <p:cNvGrpSpPr/>
          <p:nvPr/>
        </p:nvGrpSpPr>
        <p:grpSpPr>
          <a:xfrm>
            <a:off x="3821008" y="6892690"/>
            <a:ext cx="10838635" cy="1013467"/>
            <a:chOff x="0" y="0"/>
            <a:chExt cx="4346290" cy="406400"/>
          </a:xfrm>
        </p:grpSpPr>
        <p:sp>
          <p:nvSpPr>
            <p:cNvPr id="22" name="Freeform 22"/>
            <p:cNvSpPr/>
            <p:nvPr/>
          </p:nvSpPr>
          <p:spPr>
            <a:xfrm>
              <a:off x="0" y="0"/>
              <a:ext cx="4346290" cy="406400"/>
            </a:xfrm>
            <a:custGeom>
              <a:avLst/>
              <a:gdLst/>
              <a:ahLst/>
              <a:cxnLst/>
              <a:rect l="l" t="t" r="r" b="b"/>
              <a:pathLst>
                <a:path w="4346290" h="406400">
                  <a:moveTo>
                    <a:pt x="4143090" y="0"/>
                  </a:moveTo>
                  <a:cubicBezTo>
                    <a:pt x="4255314" y="0"/>
                    <a:pt x="4346290" y="90976"/>
                    <a:pt x="4346290" y="203200"/>
                  </a:cubicBezTo>
                  <a:cubicBezTo>
                    <a:pt x="4346290" y="315424"/>
                    <a:pt x="4255314" y="406400"/>
                    <a:pt x="4143090" y="406400"/>
                  </a:cubicBezTo>
                  <a:lnTo>
                    <a:pt x="203200" y="406400"/>
                  </a:lnTo>
                  <a:cubicBezTo>
                    <a:pt x="90976" y="406400"/>
                    <a:pt x="0" y="315424"/>
                    <a:pt x="0" y="203200"/>
                  </a:cubicBezTo>
                  <a:cubicBezTo>
                    <a:pt x="0" y="90976"/>
                    <a:pt x="90976" y="0"/>
                    <a:pt x="203200" y="0"/>
                  </a:cubicBezTo>
                  <a:close/>
                </a:path>
              </a:pathLst>
            </a:custGeom>
            <a:solidFill>
              <a:srgbClr val="000000"/>
            </a:solidFill>
            <a:ln w="38100" cap="sq">
              <a:solidFill>
                <a:srgbClr val="000000"/>
              </a:solidFill>
              <a:prstDash val="solid"/>
              <a:miter/>
            </a:ln>
          </p:spPr>
        </p:sp>
        <p:sp>
          <p:nvSpPr>
            <p:cNvPr id="23" name="TextBox 23"/>
            <p:cNvSpPr txBox="1"/>
            <p:nvPr/>
          </p:nvSpPr>
          <p:spPr>
            <a:xfrm>
              <a:off x="0" y="-38100"/>
              <a:ext cx="4346290" cy="444500"/>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3698949" y="6769987"/>
            <a:ext cx="10890102" cy="1013467"/>
            <a:chOff x="0" y="0"/>
            <a:chExt cx="4366928" cy="406400"/>
          </a:xfrm>
        </p:grpSpPr>
        <p:sp>
          <p:nvSpPr>
            <p:cNvPr id="25" name="Freeform 25"/>
            <p:cNvSpPr/>
            <p:nvPr/>
          </p:nvSpPr>
          <p:spPr>
            <a:xfrm>
              <a:off x="0" y="0"/>
              <a:ext cx="4366928" cy="406400"/>
            </a:xfrm>
            <a:custGeom>
              <a:avLst/>
              <a:gdLst/>
              <a:ahLst/>
              <a:cxnLst/>
              <a:rect l="l" t="t" r="r" b="b"/>
              <a:pathLst>
                <a:path w="4366928" h="406400">
                  <a:moveTo>
                    <a:pt x="4163728" y="0"/>
                  </a:moveTo>
                  <a:cubicBezTo>
                    <a:pt x="4275953" y="0"/>
                    <a:pt x="4366928" y="90976"/>
                    <a:pt x="4366928" y="203200"/>
                  </a:cubicBezTo>
                  <a:cubicBezTo>
                    <a:pt x="4366928" y="315424"/>
                    <a:pt x="4275953" y="406400"/>
                    <a:pt x="4163728" y="406400"/>
                  </a:cubicBezTo>
                  <a:lnTo>
                    <a:pt x="203200" y="406400"/>
                  </a:lnTo>
                  <a:cubicBezTo>
                    <a:pt x="90976" y="406400"/>
                    <a:pt x="0" y="315424"/>
                    <a:pt x="0" y="203200"/>
                  </a:cubicBezTo>
                  <a:cubicBezTo>
                    <a:pt x="0" y="90976"/>
                    <a:pt x="90976" y="0"/>
                    <a:pt x="203200" y="0"/>
                  </a:cubicBezTo>
                  <a:close/>
                </a:path>
              </a:pathLst>
            </a:custGeom>
            <a:solidFill>
              <a:srgbClr val="20B5D3"/>
            </a:solidFill>
            <a:ln w="38100" cap="sq">
              <a:solidFill>
                <a:srgbClr val="000000"/>
              </a:solidFill>
              <a:prstDash val="solid"/>
              <a:miter/>
            </a:ln>
          </p:spPr>
        </p:sp>
        <p:sp>
          <p:nvSpPr>
            <p:cNvPr id="26" name="TextBox 26"/>
            <p:cNvSpPr txBox="1"/>
            <p:nvPr/>
          </p:nvSpPr>
          <p:spPr>
            <a:xfrm>
              <a:off x="0" y="-38100"/>
              <a:ext cx="4366928" cy="444500"/>
            </a:xfrm>
            <a:prstGeom prst="rect">
              <a:avLst/>
            </a:prstGeom>
          </p:spPr>
          <p:txBody>
            <a:bodyPr lIns="50800" tIns="50800" rIns="50800" bIns="50800" rtlCol="0" anchor="ctr"/>
            <a:lstStyle/>
            <a:p>
              <a:pPr algn="ctr">
                <a:lnSpc>
                  <a:spcPts val="2659"/>
                </a:lnSpc>
              </a:pPr>
              <a:endParaRPr/>
            </a:p>
          </p:txBody>
        </p:sp>
      </p:grpSp>
      <p:sp>
        <p:nvSpPr>
          <p:cNvPr id="27" name="TextBox 27"/>
          <p:cNvSpPr txBox="1"/>
          <p:nvPr/>
        </p:nvSpPr>
        <p:spPr>
          <a:xfrm>
            <a:off x="3822005" y="6906833"/>
            <a:ext cx="10647507" cy="635000"/>
          </a:xfrm>
          <a:prstGeom prst="rect">
            <a:avLst/>
          </a:prstGeom>
        </p:spPr>
        <p:txBody>
          <a:bodyPr lIns="0" tIns="0" rIns="0" bIns="0" rtlCol="0" anchor="t">
            <a:spAutoFit/>
          </a:bodyPr>
          <a:lstStyle/>
          <a:p>
            <a:pPr algn="ctr">
              <a:lnSpc>
                <a:spcPts val="4900"/>
              </a:lnSpc>
              <a:spcBef>
                <a:spcPct val="0"/>
              </a:spcBef>
            </a:pPr>
            <a:r>
              <a:rPr lang="en-US" sz="3500">
                <a:solidFill>
                  <a:srgbClr val="FFFFFF"/>
                </a:solidFill>
                <a:latin typeface="Poppins"/>
              </a:rPr>
              <a:t>Dipersembahkan Oleh Kelompok 4</a:t>
            </a:r>
          </a:p>
        </p:txBody>
      </p:sp>
      <p:sp>
        <p:nvSpPr>
          <p:cNvPr id="28" name="Freeform 28"/>
          <p:cNvSpPr/>
          <p:nvPr/>
        </p:nvSpPr>
        <p:spPr>
          <a:xfrm rot="-1821860">
            <a:off x="1385661" y="5109377"/>
            <a:ext cx="918303" cy="1533700"/>
          </a:xfrm>
          <a:custGeom>
            <a:avLst/>
            <a:gdLst/>
            <a:ahLst/>
            <a:cxnLst/>
            <a:rect l="l" t="t" r="r" b="b"/>
            <a:pathLst>
              <a:path w="918303" h="1533700">
                <a:moveTo>
                  <a:pt x="0" y="0"/>
                </a:moveTo>
                <a:lnTo>
                  <a:pt x="918303" y="0"/>
                </a:lnTo>
                <a:lnTo>
                  <a:pt x="918303" y="1533700"/>
                </a:lnTo>
                <a:lnTo>
                  <a:pt x="0" y="15337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9" name="Freeform 29"/>
          <p:cNvSpPr/>
          <p:nvPr/>
        </p:nvSpPr>
        <p:spPr>
          <a:xfrm rot="-1756354">
            <a:off x="13975395" y="2383605"/>
            <a:ext cx="2083339" cy="700523"/>
          </a:xfrm>
          <a:custGeom>
            <a:avLst/>
            <a:gdLst/>
            <a:ahLst/>
            <a:cxnLst/>
            <a:rect l="l" t="t" r="r" b="b"/>
            <a:pathLst>
              <a:path w="2083339" h="700523">
                <a:moveTo>
                  <a:pt x="0" y="0"/>
                </a:moveTo>
                <a:lnTo>
                  <a:pt x="2083340" y="0"/>
                </a:lnTo>
                <a:lnTo>
                  <a:pt x="2083340" y="700523"/>
                </a:lnTo>
                <a:lnTo>
                  <a:pt x="0" y="70052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B5D3"/>
        </a:solidFill>
        <a:effectLst/>
      </p:bgPr>
    </p:bg>
    <p:spTree>
      <p:nvGrpSpPr>
        <p:cNvPr id="1" name=""/>
        <p:cNvGrpSpPr/>
        <p:nvPr/>
      </p:nvGrpSpPr>
      <p:grpSpPr>
        <a:xfrm>
          <a:off x="0" y="0"/>
          <a:ext cx="0" cy="0"/>
          <a:chOff x="0" y="0"/>
          <a:chExt cx="0" cy="0"/>
        </a:xfrm>
      </p:grpSpPr>
      <p:sp>
        <p:nvSpPr>
          <p:cNvPr id="2" name="Freeform 2"/>
          <p:cNvSpPr/>
          <p:nvPr/>
        </p:nvSpPr>
        <p:spPr>
          <a:xfrm>
            <a:off x="13514740" y="4503572"/>
            <a:ext cx="4754728" cy="4754728"/>
          </a:xfrm>
          <a:custGeom>
            <a:avLst/>
            <a:gdLst/>
            <a:ahLst/>
            <a:cxnLst/>
            <a:rect l="l" t="t" r="r" b="b"/>
            <a:pathLst>
              <a:path w="4754728" h="4754728">
                <a:moveTo>
                  <a:pt x="0" y="0"/>
                </a:moveTo>
                <a:lnTo>
                  <a:pt x="4754728" y="0"/>
                </a:lnTo>
                <a:lnTo>
                  <a:pt x="4754728" y="4754728"/>
                </a:lnTo>
                <a:lnTo>
                  <a:pt x="0" y="47547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44925" y="7329698"/>
            <a:ext cx="4747250" cy="4747250"/>
          </a:xfrm>
          <a:custGeom>
            <a:avLst/>
            <a:gdLst/>
            <a:ahLst/>
            <a:cxnLst/>
            <a:rect l="l" t="t" r="r" b="b"/>
            <a:pathLst>
              <a:path w="4747250" h="4747250">
                <a:moveTo>
                  <a:pt x="0" y="0"/>
                </a:moveTo>
                <a:lnTo>
                  <a:pt x="4747250" y="0"/>
                </a:lnTo>
                <a:lnTo>
                  <a:pt x="4747250" y="4747250"/>
                </a:lnTo>
                <a:lnTo>
                  <a:pt x="0" y="474725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1010463" y="3825803"/>
            <a:ext cx="12486040" cy="5432497"/>
            <a:chOff x="0" y="0"/>
            <a:chExt cx="3288504" cy="1430781"/>
          </a:xfrm>
        </p:grpSpPr>
        <p:sp>
          <p:nvSpPr>
            <p:cNvPr id="5" name="Freeform 5"/>
            <p:cNvSpPr/>
            <p:nvPr/>
          </p:nvSpPr>
          <p:spPr>
            <a:xfrm>
              <a:off x="0" y="0"/>
              <a:ext cx="3288504" cy="1430781"/>
            </a:xfrm>
            <a:custGeom>
              <a:avLst/>
              <a:gdLst/>
              <a:ahLst/>
              <a:cxnLst/>
              <a:rect l="l" t="t" r="r" b="b"/>
              <a:pathLst>
                <a:path w="3288504" h="1430781">
                  <a:moveTo>
                    <a:pt x="31622" y="0"/>
                  </a:moveTo>
                  <a:lnTo>
                    <a:pt x="3256882" y="0"/>
                  </a:lnTo>
                  <a:cubicBezTo>
                    <a:pt x="3274347" y="0"/>
                    <a:pt x="3288504" y="14158"/>
                    <a:pt x="3288504" y="31622"/>
                  </a:cubicBezTo>
                  <a:lnTo>
                    <a:pt x="3288504" y="1399159"/>
                  </a:lnTo>
                  <a:cubicBezTo>
                    <a:pt x="3288504" y="1407546"/>
                    <a:pt x="3285173" y="1415589"/>
                    <a:pt x="3279242" y="1421519"/>
                  </a:cubicBezTo>
                  <a:cubicBezTo>
                    <a:pt x="3273312" y="1427449"/>
                    <a:pt x="3265269" y="1430781"/>
                    <a:pt x="3256882" y="1430781"/>
                  </a:cubicBezTo>
                  <a:lnTo>
                    <a:pt x="31622" y="1430781"/>
                  </a:lnTo>
                  <a:cubicBezTo>
                    <a:pt x="14158" y="1430781"/>
                    <a:pt x="0" y="1416623"/>
                    <a:pt x="0" y="1399159"/>
                  </a:cubicBezTo>
                  <a:lnTo>
                    <a:pt x="0" y="31622"/>
                  </a:lnTo>
                  <a:cubicBezTo>
                    <a:pt x="0" y="14158"/>
                    <a:pt x="14158" y="0"/>
                    <a:pt x="31622" y="0"/>
                  </a:cubicBezTo>
                  <a:close/>
                </a:path>
              </a:pathLst>
            </a:custGeom>
            <a:solidFill>
              <a:srgbClr val="000000"/>
            </a:solidFill>
            <a:ln w="38100" cap="rnd">
              <a:solidFill>
                <a:srgbClr val="000000"/>
              </a:solidFill>
              <a:prstDash val="solid"/>
              <a:round/>
            </a:ln>
          </p:spPr>
        </p:sp>
        <p:sp>
          <p:nvSpPr>
            <p:cNvPr id="6" name="TextBox 6"/>
            <p:cNvSpPr txBox="1"/>
            <p:nvPr/>
          </p:nvSpPr>
          <p:spPr>
            <a:xfrm>
              <a:off x="0" y="-38100"/>
              <a:ext cx="3288504" cy="1468881"/>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1145641" y="3672332"/>
            <a:ext cx="12486040" cy="5432497"/>
            <a:chOff x="0" y="0"/>
            <a:chExt cx="3288504" cy="1430781"/>
          </a:xfrm>
        </p:grpSpPr>
        <p:sp>
          <p:nvSpPr>
            <p:cNvPr id="8" name="Freeform 8"/>
            <p:cNvSpPr/>
            <p:nvPr/>
          </p:nvSpPr>
          <p:spPr>
            <a:xfrm>
              <a:off x="0" y="0"/>
              <a:ext cx="3288504" cy="1430781"/>
            </a:xfrm>
            <a:custGeom>
              <a:avLst/>
              <a:gdLst/>
              <a:ahLst/>
              <a:cxnLst/>
              <a:rect l="l" t="t" r="r" b="b"/>
              <a:pathLst>
                <a:path w="3288504" h="1430781">
                  <a:moveTo>
                    <a:pt x="31622" y="0"/>
                  </a:moveTo>
                  <a:lnTo>
                    <a:pt x="3256882" y="0"/>
                  </a:lnTo>
                  <a:cubicBezTo>
                    <a:pt x="3274347" y="0"/>
                    <a:pt x="3288504" y="14158"/>
                    <a:pt x="3288504" y="31622"/>
                  </a:cubicBezTo>
                  <a:lnTo>
                    <a:pt x="3288504" y="1399159"/>
                  </a:lnTo>
                  <a:cubicBezTo>
                    <a:pt x="3288504" y="1407546"/>
                    <a:pt x="3285173" y="1415589"/>
                    <a:pt x="3279242" y="1421519"/>
                  </a:cubicBezTo>
                  <a:cubicBezTo>
                    <a:pt x="3273312" y="1427449"/>
                    <a:pt x="3265269" y="1430781"/>
                    <a:pt x="3256882" y="1430781"/>
                  </a:cubicBezTo>
                  <a:lnTo>
                    <a:pt x="31622" y="1430781"/>
                  </a:lnTo>
                  <a:cubicBezTo>
                    <a:pt x="14158" y="1430781"/>
                    <a:pt x="0" y="1416623"/>
                    <a:pt x="0" y="1399159"/>
                  </a:cubicBezTo>
                  <a:lnTo>
                    <a:pt x="0" y="31622"/>
                  </a:lnTo>
                  <a:cubicBezTo>
                    <a:pt x="0" y="14158"/>
                    <a:pt x="14158" y="0"/>
                    <a:pt x="31622" y="0"/>
                  </a:cubicBezTo>
                  <a:close/>
                </a:path>
              </a:pathLst>
            </a:custGeom>
            <a:solidFill>
              <a:srgbClr val="FFFFFF"/>
            </a:solidFill>
            <a:ln w="38100" cap="rnd">
              <a:solidFill>
                <a:srgbClr val="000000"/>
              </a:solidFill>
              <a:prstDash val="solid"/>
              <a:round/>
            </a:ln>
          </p:spPr>
        </p:sp>
        <p:sp>
          <p:nvSpPr>
            <p:cNvPr id="9" name="TextBox 9"/>
            <p:cNvSpPr txBox="1"/>
            <p:nvPr/>
          </p:nvSpPr>
          <p:spPr>
            <a:xfrm>
              <a:off x="0" y="-38100"/>
              <a:ext cx="3288504" cy="1468881"/>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1817544" y="2671640"/>
            <a:ext cx="6426787" cy="2642605"/>
            <a:chOff x="0" y="0"/>
            <a:chExt cx="1692652" cy="695995"/>
          </a:xfrm>
        </p:grpSpPr>
        <p:sp>
          <p:nvSpPr>
            <p:cNvPr id="11" name="Freeform 11"/>
            <p:cNvSpPr/>
            <p:nvPr/>
          </p:nvSpPr>
          <p:spPr>
            <a:xfrm>
              <a:off x="0" y="0"/>
              <a:ext cx="1692652" cy="695995"/>
            </a:xfrm>
            <a:custGeom>
              <a:avLst/>
              <a:gdLst/>
              <a:ahLst/>
              <a:cxnLst/>
              <a:rect l="l" t="t" r="r" b="b"/>
              <a:pathLst>
                <a:path w="1692652" h="695995">
                  <a:moveTo>
                    <a:pt x="61436" y="0"/>
                  </a:moveTo>
                  <a:lnTo>
                    <a:pt x="1631215" y="0"/>
                  </a:lnTo>
                  <a:cubicBezTo>
                    <a:pt x="1647509" y="0"/>
                    <a:pt x="1663136" y="6473"/>
                    <a:pt x="1674657" y="17994"/>
                  </a:cubicBezTo>
                  <a:cubicBezTo>
                    <a:pt x="1686179" y="29516"/>
                    <a:pt x="1692652" y="45142"/>
                    <a:pt x="1692652" y="61436"/>
                  </a:cubicBezTo>
                  <a:lnTo>
                    <a:pt x="1692652" y="634559"/>
                  </a:lnTo>
                  <a:cubicBezTo>
                    <a:pt x="1692652" y="650853"/>
                    <a:pt x="1686179" y="666479"/>
                    <a:pt x="1674657" y="678001"/>
                  </a:cubicBezTo>
                  <a:cubicBezTo>
                    <a:pt x="1663136" y="689522"/>
                    <a:pt x="1647509" y="695995"/>
                    <a:pt x="1631215" y="695995"/>
                  </a:cubicBezTo>
                  <a:lnTo>
                    <a:pt x="61436" y="695995"/>
                  </a:lnTo>
                  <a:cubicBezTo>
                    <a:pt x="45142" y="695995"/>
                    <a:pt x="29516" y="689522"/>
                    <a:pt x="17994" y="678001"/>
                  </a:cubicBezTo>
                  <a:cubicBezTo>
                    <a:pt x="6473" y="666479"/>
                    <a:pt x="0" y="650853"/>
                    <a:pt x="0" y="634559"/>
                  </a:cubicBezTo>
                  <a:lnTo>
                    <a:pt x="0" y="61436"/>
                  </a:lnTo>
                  <a:cubicBezTo>
                    <a:pt x="0" y="45142"/>
                    <a:pt x="6473" y="29516"/>
                    <a:pt x="17994" y="17994"/>
                  </a:cubicBezTo>
                  <a:cubicBezTo>
                    <a:pt x="29516" y="6473"/>
                    <a:pt x="45142" y="0"/>
                    <a:pt x="61436" y="0"/>
                  </a:cubicBezTo>
                  <a:close/>
                </a:path>
              </a:pathLst>
            </a:custGeom>
            <a:solidFill>
              <a:srgbClr val="000000"/>
            </a:solidFill>
            <a:ln w="38100" cap="rnd">
              <a:solidFill>
                <a:srgbClr val="000000"/>
              </a:solidFill>
              <a:prstDash val="solid"/>
              <a:round/>
            </a:ln>
          </p:spPr>
        </p:sp>
        <p:sp>
          <p:nvSpPr>
            <p:cNvPr id="12" name="TextBox 12"/>
            <p:cNvSpPr txBox="1"/>
            <p:nvPr/>
          </p:nvSpPr>
          <p:spPr>
            <a:xfrm>
              <a:off x="0" y="-38100"/>
              <a:ext cx="1692652" cy="734095"/>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1741344" y="2500895"/>
            <a:ext cx="6426787" cy="2642605"/>
            <a:chOff x="0" y="0"/>
            <a:chExt cx="1692652" cy="695995"/>
          </a:xfrm>
        </p:grpSpPr>
        <p:sp>
          <p:nvSpPr>
            <p:cNvPr id="14" name="Freeform 14"/>
            <p:cNvSpPr/>
            <p:nvPr/>
          </p:nvSpPr>
          <p:spPr>
            <a:xfrm>
              <a:off x="0" y="0"/>
              <a:ext cx="1692652" cy="695995"/>
            </a:xfrm>
            <a:custGeom>
              <a:avLst/>
              <a:gdLst/>
              <a:ahLst/>
              <a:cxnLst/>
              <a:rect l="l" t="t" r="r" b="b"/>
              <a:pathLst>
                <a:path w="1692652" h="695995">
                  <a:moveTo>
                    <a:pt x="61436" y="0"/>
                  </a:moveTo>
                  <a:lnTo>
                    <a:pt x="1631215" y="0"/>
                  </a:lnTo>
                  <a:cubicBezTo>
                    <a:pt x="1647509" y="0"/>
                    <a:pt x="1663136" y="6473"/>
                    <a:pt x="1674657" y="17994"/>
                  </a:cubicBezTo>
                  <a:cubicBezTo>
                    <a:pt x="1686179" y="29516"/>
                    <a:pt x="1692652" y="45142"/>
                    <a:pt x="1692652" y="61436"/>
                  </a:cubicBezTo>
                  <a:lnTo>
                    <a:pt x="1692652" y="634559"/>
                  </a:lnTo>
                  <a:cubicBezTo>
                    <a:pt x="1692652" y="650853"/>
                    <a:pt x="1686179" y="666479"/>
                    <a:pt x="1674657" y="678001"/>
                  </a:cubicBezTo>
                  <a:cubicBezTo>
                    <a:pt x="1663136" y="689522"/>
                    <a:pt x="1647509" y="695995"/>
                    <a:pt x="1631215" y="695995"/>
                  </a:cubicBezTo>
                  <a:lnTo>
                    <a:pt x="61436" y="695995"/>
                  </a:lnTo>
                  <a:cubicBezTo>
                    <a:pt x="45142" y="695995"/>
                    <a:pt x="29516" y="689522"/>
                    <a:pt x="17994" y="678001"/>
                  </a:cubicBezTo>
                  <a:cubicBezTo>
                    <a:pt x="6473" y="666479"/>
                    <a:pt x="0" y="650853"/>
                    <a:pt x="0" y="634559"/>
                  </a:cubicBezTo>
                  <a:lnTo>
                    <a:pt x="0" y="61436"/>
                  </a:lnTo>
                  <a:cubicBezTo>
                    <a:pt x="0" y="45142"/>
                    <a:pt x="6473" y="29516"/>
                    <a:pt x="17994" y="17994"/>
                  </a:cubicBezTo>
                  <a:cubicBezTo>
                    <a:pt x="29516" y="6473"/>
                    <a:pt x="45142" y="0"/>
                    <a:pt x="61436" y="0"/>
                  </a:cubicBezTo>
                  <a:close/>
                </a:path>
              </a:pathLst>
            </a:custGeom>
            <a:solidFill>
              <a:srgbClr val="E5C82D"/>
            </a:solidFill>
            <a:ln w="38100" cap="rnd">
              <a:solidFill>
                <a:srgbClr val="000000"/>
              </a:solidFill>
              <a:prstDash val="solid"/>
              <a:round/>
            </a:ln>
          </p:spPr>
        </p:sp>
        <p:sp>
          <p:nvSpPr>
            <p:cNvPr id="15" name="TextBox 15"/>
            <p:cNvSpPr txBox="1"/>
            <p:nvPr/>
          </p:nvSpPr>
          <p:spPr>
            <a:xfrm>
              <a:off x="0" y="-38100"/>
              <a:ext cx="1692652" cy="734095"/>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1028700" y="869471"/>
            <a:ext cx="318458" cy="31845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18" name="TextBox 1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1422886" y="869471"/>
            <a:ext cx="318458" cy="31845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21" name="TextBox 2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1817544" y="869471"/>
            <a:ext cx="318458" cy="318458"/>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03F"/>
            </a:solidFill>
            <a:ln w="38100" cap="sq">
              <a:solidFill>
                <a:srgbClr val="000000"/>
              </a:solidFill>
              <a:prstDash val="solid"/>
              <a:miter/>
            </a:ln>
          </p:spPr>
        </p:sp>
        <p:sp>
          <p:nvSpPr>
            <p:cNvPr id="24" name="TextBox 2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2588404" y="2936505"/>
            <a:ext cx="4732668" cy="1762125"/>
          </a:xfrm>
          <a:prstGeom prst="rect">
            <a:avLst/>
          </a:prstGeom>
        </p:spPr>
        <p:txBody>
          <a:bodyPr lIns="0" tIns="0" rIns="0" bIns="0" rtlCol="0" anchor="t">
            <a:spAutoFit/>
          </a:bodyPr>
          <a:lstStyle/>
          <a:p>
            <a:pPr algn="l">
              <a:lnSpc>
                <a:spcPts val="6600"/>
              </a:lnSpc>
            </a:pPr>
            <a:r>
              <a:rPr lang="en-US" sz="6000">
                <a:solidFill>
                  <a:srgbClr val="000000"/>
                </a:solidFill>
                <a:latin typeface="Poppins Bold"/>
              </a:rPr>
              <a:t>LANDASAN TEORI</a:t>
            </a:r>
          </a:p>
        </p:txBody>
      </p:sp>
      <p:sp>
        <p:nvSpPr>
          <p:cNvPr id="26" name="Freeform 26"/>
          <p:cNvSpPr/>
          <p:nvPr/>
        </p:nvSpPr>
        <p:spPr>
          <a:xfrm rot="-1619042">
            <a:off x="6276465" y="2014690"/>
            <a:ext cx="2403938" cy="985615"/>
          </a:xfrm>
          <a:custGeom>
            <a:avLst/>
            <a:gdLst/>
            <a:ahLst/>
            <a:cxnLst/>
            <a:rect l="l" t="t" r="r" b="b"/>
            <a:pathLst>
              <a:path w="2403938" h="985615">
                <a:moveTo>
                  <a:pt x="0" y="0"/>
                </a:moveTo>
                <a:lnTo>
                  <a:pt x="2403938" y="0"/>
                </a:lnTo>
                <a:lnTo>
                  <a:pt x="2403938" y="985614"/>
                </a:lnTo>
                <a:lnTo>
                  <a:pt x="0" y="98561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7" name="Freeform 27"/>
          <p:cNvSpPr/>
          <p:nvPr/>
        </p:nvSpPr>
        <p:spPr>
          <a:xfrm rot="1143086">
            <a:off x="16529766" y="5422116"/>
            <a:ext cx="918303" cy="1533700"/>
          </a:xfrm>
          <a:custGeom>
            <a:avLst/>
            <a:gdLst/>
            <a:ahLst/>
            <a:cxnLst/>
            <a:rect l="l" t="t" r="r" b="b"/>
            <a:pathLst>
              <a:path w="918303" h="1533700">
                <a:moveTo>
                  <a:pt x="0" y="0"/>
                </a:moveTo>
                <a:lnTo>
                  <a:pt x="918303" y="0"/>
                </a:lnTo>
                <a:lnTo>
                  <a:pt x="918303" y="1533701"/>
                </a:lnTo>
                <a:lnTo>
                  <a:pt x="0" y="153370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8" name="TextBox 28"/>
          <p:cNvSpPr txBox="1"/>
          <p:nvPr/>
        </p:nvSpPr>
        <p:spPr>
          <a:xfrm>
            <a:off x="1262582" y="5247570"/>
            <a:ext cx="12369099" cy="3632834"/>
          </a:xfrm>
          <a:prstGeom prst="rect">
            <a:avLst/>
          </a:prstGeom>
        </p:spPr>
        <p:txBody>
          <a:bodyPr lIns="0" tIns="0" rIns="0" bIns="0" rtlCol="0" anchor="t">
            <a:spAutoFit/>
          </a:bodyPr>
          <a:lstStyle/>
          <a:p>
            <a:pPr algn="l">
              <a:lnSpc>
                <a:spcPts val="3600"/>
              </a:lnSpc>
            </a:pPr>
            <a:r>
              <a:rPr lang="en-US" sz="2400">
                <a:solidFill>
                  <a:srgbClr val="000000"/>
                </a:solidFill>
                <a:latin typeface="Montserrat Bold"/>
              </a:rPr>
              <a:t> Sebagai seorang muslim sholat 5 waktu adalah wajib hukumnya. Shalat adalah tiang agama dan amal perbuatan seorang hamba yang pertama kali di hisap pada hari akhir nanti. Setiap umat muslim diwajibkan mengikuti tata cara shalat nabi Muhammad SAW, seperti yang telah beliau sabdakan kepada kita semua beliau bersabda “shalatlah kamu sekalian sebagaimana melihatku shalat”. oleh karena itu dibuatlah aplikasi bacaan sholat untuk mempermudah pengguna dalam belajar dan menghafalkan cara sholat sesuai dengan tuntunan yang di perintahkan.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6702"/>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3518679" y="-14060232"/>
            <a:ext cx="25325357" cy="18994018"/>
            <a:chOff x="0" y="0"/>
            <a:chExt cx="812800" cy="609600"/>
          </a:xfrm>
        </p:grpSpPr>
        <p:sp>
          <p:nvSpPr>
            <p:cNvPr id="3" name="Freeform 3"/>
            <p:cNvSpPr/>
            <p:nvPr/>
          </p:nvSpPr>
          <p:spPr>
            <a:xfrm>
              <a:off x="0" y="0"/>
              <a:ext cx="812800" cy="609600"/>
            </a:xfrm>
            <a:custGeom>
              <a:avLst/>
              <a:gdLst/>
              <a:ahLst/>
              <a:cxnLst/>
              <a:rect l="l" t="t" r="r" b="b"/>
              <a:pathLst>
                <a:path w="812800" h="609600">
                  <a:moveTo>
                    <a:pt x="203200" y="0"/>
                  </a:moveTo>
                  <a:lnTo>
                    <a:pt x="812800" y="0"/>
                  </a:lnTo>
                  <a:lnTo>
                    <a:pt x="609600" y="609600"/>
                  </a:lnTo>
                  <a:lnTo>
                    <a:pt x="0" y="609600"/>
                  </a:lnTo>
                  <a:lnTo>
                    <a:pt x="203200" y="0"/>
                  </a:lnTo>
                  <a:close/>
                </a:path>
              </a:pathLst>
            </a:custGeom>
            <a:solidFill>
              <a:srgbClr val="20B5D3"/>
            </a:solidFill>
            <a:ln w="38100" cap="sq">
              <a:solidFill>
                <a:srgbClr val="000000"/>
              </a:solidFill>
              <a:prstDash val="solid"/>
              <a:miter/>
            </a:ln>
          </p:spPr>
        </p:sp>
        <p:sp>
          <p:nvSpPr>
            <p:cNvPr id="4" name="TextBox 4"/>
            <p:cNvSpPr txBox="1"/>
            <p:nvPr/>
          </p:nvSpPr>
          <p:spPr>
            <a:xfrm>
              <a:off x="101600" y="-38100"/>
              <a:ext cx="609600" cy="6477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28700"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422886"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817544" y="869471"/>
            <a:ext cx="318458" cy="318458"/>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03F"/>
            </a:solidFill>
            <a:ln w="38100" cap="sq">
              <a:solidFill>
                <a:srgbClr val="000000"/>
              </a:solidFill>
              <a:prstDash val="solid"/>
              <a:miter/>
            </a:ln>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15881472" y="869471"/>
            <a:ext cx="2073567" cy="2073567"/>
          </a:xfrm>
          <a:custGeom>
            <a:avLst/>
            <a:gdLst/>
            <a:ahLst/>
            <a:cxnLst/>
            <a:rect l="l" t="t" r="r" b="b"/>
            <a:pathLst>
              <a:path w="2073567" h="2073567">
                <a:moveTo>
                  <a:pt x="0" y="0"/>
                </a:moveTo>
                <a:lnTo>
                  <a:pt x="2073568" y="0"/>
                </a:lnTo>
                <a:lnTo>
                  <a:pt x="2073568" y="2073567"/>
                </a:lnTo>
                <a:lnTo>
                  <a:pt x="0" y="207356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5" name="Group 15"/>
          <p:cNvGrpSpPr/>
          <p:nvPr/>
        </p:nvGrpSpPr>
        <p:grpSpPr>
          <a:xfrm>
            <a:off x="1187929" y="2266836"/>
            <a:ext cx="16071371" cy="6991464"/>
            <a:chOff x="0" y="0"/>
            <a:chExt cx="4232789" cy="1841373"/>
          </a:xfrm>
        </p:grpSpPr>
        <p:sp>
          <p:nvSpPr>
            <p:cNvPr id="16" name="Freeform 16"/>
            <p:cNvSpPr/>
            <p:nvPr/>
          </p:nvSpPr>
          <p:spPr>
            <a:xfrm>
              <a:off x="0" y="0"/>
              <a:ext cx="4232789" cy="1841373"/>
            </a:xfrm>
            <a:custGeom>
              <a:avLst/>
              <a:gdLst/>
              <a:ahLst/>
              <a:cxnLst/>
              <a:rect l="l" t="t" r="r" b="b"/>
              <a:pathLst>
                <a:path w="4232789" h="1841373">
                  <a:moveTo>
                    <a:pt x="24568" y="0"/>
                  </a:moveTo>
                  <a:lnTo>
                    <a:pt x="4208221" y="0"/>
                  </a:lnTo>
                  <a:cubicBezTo>
                    <a:pt x="4221790" y="0"/>
                    <a:pt x="4232789" y="10999"/>
                    <a:pt x="4232789" y="24568"/>
                  </a:cubicBezTo>
                  <a:lnTo>
                    <a:pt x="4232789" y="1816805"/>
                  </a:lnTo>
                  <a:cubicBezTo>
                    <a:pt x="4232789" y="1830374"/>
                    <a:pt x="4221790" y="1841373"/>
                    <a:pt x="4208221" y="1841373"/>
                  </a:cubicBezTo>
                  <a:lnTo>
                    <a:pt x="24568" y="1841373"/>
                  </a:lnTo>
                  <a:cubicBezTo>
                    <a:pt x="10999" y="1841373"/>
                    <a:pt x="0" y="1830374"/>
                    <a:pt x="0" y="1816805"/>
                  </a:cubicBezTo>
                  <a:lnTo>
                    <a:pt x="0" y="24568"/>
                  </a:lnTo>
                  <a:cubicBezTo>
                    <a:pt x="0" y="10999"/>
                    <a:pt x="10999" y="0"/>
                    <a:pt x="24568" y="0"/>
                  </a:cubicBezTo>
                  <a:close/>
                </a:path>
              </a:pathLst>
            </a:custGeom>
            <a:solidFill>
              <a:srgbClr val="000000"/>
            </a:solidFill>
            <a:ln w="38100" cap="rnd">
              <a:solidFill>
                <a:srgbClr val="000000"/>
              </a:solidFill>
              <a:prstDash val="solid"/>
              <a:round/>
            </a:ln>
          </p:spPr>
        </p:sp>
        <p:sp>
          <p:nvSpPr>
            <p:cNvPr id="17" name="TextBox 17"/>
            <p:cNvSpPr txBox="1"/>
            <p:nvPr/>
          </p:nvSpPr>
          <p:spPr>
            <a:xfrm>
              <a:off x="0" y="-38100"/>
              <a:ext cx="4232789" cy="1879473"/>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1028700" y="2136182"/>
            <a:ext cx="16052955" cy="6959690"/>
            <a:chOff x="0" y="0"/>
            <a:chExt cx="4227939" cy="1833005"/>
          </a:xfrm>
        </p:grpSpPr>
        <p:sp>
          <p:nvSpPr>
            <p:cNvPr id="19" name="Freeform 19"/>
            <p:cNvSpPr/>
            <p:nvPr/>
          </p:nvSpPr>
          <p:spPr>
            <a:xfrm>
              <a:off x="0" y="0"/>
              <a:ext cx="4227939" cy="1833005"/>
            </a:xfrm>
            <a:custGeom>
              <a:avLst/>
              <a:gdLst/>
              <a:ahLst/>
              <a:cxnLst/>
              <a:rect l="l" t="t" r="r" b="b"/>
              <a:pathLst>
                <a:path w="4227939" h="1833005">
                  <a:moveTo>
                    <a:pt x="24596" y="0"/>
                  </a:moveTo>
                  <a:lnTo>
                    <a:pt x="4203343" y="0"/>
                  </a:lnTo>
                  <a:cubicBezTo>
                    <a:pt x="4209866" y="0"/>
                    <a:pt x="4216122" y="2591"/>
                    <a:pt x="4220735" y="7204"/>
                  </a:cubicBezTo>
                  <a:cubicBezTo>
                    <a:pt x="4225348" y="11817"/>
                    <a:pt x="4227939" y="18073"/>
                    <a:pt x="4227939" y="24596"/>
                  </a:cubicBezTo>
                  <a:lnTo>
                    <a:pt x="4227939" y="1808409"/>
                  </a:lnTo>
                  <a:cubicBezTo>
                    <a:pt x="4227939" y="1821993"/>
                    <a:pt x="4216927" y="1833005"/>
                    <a:pt x="4203343" y="1833005"/>
                  </a:cubicBezTo>
                  <a:lnTo>
                    <a:pt x="24596" y="1833005"/>
                  </a:lnTo>
                  <a:cubicBezTo>
                    <a:pt x="11012" y="1833005"/>
                    <a:pt x="0" y="1821993"/>
                    <a:pt x="0" y="1808409"/>
                  </a:cubicBezTo>
                  <a:lnTo>
                    <a:pt x="0" y="24596"/>
                  </a:lnTo>
                  <a:cubicBezTo>
                    <a:pt x="0" y="11012"/>
                    <a:pt x="11012" y="0"/>
                    <a:pt x="24596" y="0"/>
                  </a:cubicBezTo>
                  <a:close/>
                </a:path>
              </a:pathLst>
            </a:custGeom>
            <a:solidFill>
              <a:srgbClr val="FFFFFF"/>
            </a:solidFill>
            <a:ln w="38100" cap="rnd">
              <a:solidFill>
                <a:srgbClr val="000000"/>
              </a:solidFill>
              <a:prstDash val="solid"/>
              <a:round/>
            </a:ln>
          </p:spPr>
        </p:sp>
        <p:sp>
          <p:nvSpPr>
            <p:cNvPr id="20" name="TextBox 20"/>
            <p:cNvSpPr txBox="1"/>
            <p:nvPr/>
          </p:nvSpPr>
          <p:spPr>
            <a:xfrm>
              <a:off x="0" y="-38100"/>
              <a:ext cx="4227939" cy="1871105"/>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6405991" y="1504120"/>
            <a:ext cx="5613414" cy="1525433"/>
            <a:chOff x="0" y="0"/>
            <a:chExt cx="1478430" cy="401760"/>
          </a:xfrm>
        </p:grpSpPr>
        <p:sp>
          <p:nvSpPr>
            <p:cNvPr id="22" name="Freeform 22"/>
            <p:cNvSpPr/>
            <p:nvPr/>
          </p:nvSpPr>
          <p:spPr>
            <a:xfrm>
              <a:off x="0" y="0"/>
              <a:ext cx="1478430" cy="401760"/>
            </a:xfrm>
            <a:custGeom>
              <a:avLst/>
              <a:gdLst/>
              <a:ahLst/>
              <a:cxnLst/>
              <a:rect l="l" t="t" r="r" b="b"/>
              <a:pathLst>
                <a:path w="1478430" h="401760">
                  <a:moveTo>
                    <a:pt x="44134" y="0"/>
                  </a:moveTo>
                  <a:lnTo>
                    <a:pt x="1434296" y="0"/>
                  </a:lnTo>
                  <a:cubicBezTo>
                    <a:pt x="1446001" y="0"/>
                    <a:pt x="1457227" y="4650"/>
                    <a:pt x="1465503" y="12926"/>
                  </a:cubicBezTo>
                  <a:cubicBezTo>
                    <a:pt x="1473780" y="21203"/>
                    <a:pt x="1478430" y="32429"/>
                    <a:pt x="1478430" y="44134"/>
                  </a:cubicBezTo>
                  <a:lnTo>
                    <a:pt x="1478430" y="357626"/>
                  </a:lnTo>
                  <a:cubicBezTo>
                    <a:pt x="1478430" y="382001"/>
                    <a:pt x="1458671" y="401760"/>
                    <a:pt x="1434296" y="401760"/>
                  </a:cubicBezTo>
                  <a:lnTo>
                    <a:pt x="44134" y="401760"/>
                  </a:lnTo>
                  <a:cubicBezTo>
                    <a:pt x="32429" y="401760"/>
                    <a:pt x="21203" y="397110"/>
                    <a:pt x="12926" y="388834"/>
                  </a:cubicBezTo>
                  <a:cubicBezTo>
                    <a:pt x="4650" y="380557"/>
                    <a:pt x="0" y="369331"/>
                    <a:pt x="0" y="357626"/>
                  </a:cubicBezTo>
                  <a:lnTo>
                    <a:pt x="0" y="44134"/>
                  </a:lnTo>
                  <a:cubicBezTo>
                    <a:pt x="0" y="19759"/>
                    <a:pt x="19759" y="0"/>
                    <a:pt x="44134" y="0"/>
                  </a:cubicBezTo>
                  <a:close/>
                </a:path>
              </a:pathLst>
            </a:custGeom>
            <a:solidFill>
              <a:srgbClr val="000000"/>
            </a:solidFill>
            <a:ln w="38100" cap="rnd">
              <a:solidFill>
                <a:srgbClr val="000000"/>
              </a:solidFill>
              <a:prstDash val="solid"/>
              <a:round/>
            </a:ln>
          </p:spPr>
        </p:sp>
        <p:sp>
          <p:nvSpPr>
            <p:cNvPr id="23" name="TextBox 23"/>
            <p:cNvSpPr txBox="1"/>
            <p:nvPr/>
          </p:nvSpPr>
          <p:spPr>
            <a:xfrm>
              <a:off x="0" y="-38100"/>
              <a:ext cx="1478430"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24" name="Group 24"/>
          <p:cNvGrpSpPr/>
          <p:nvPr/>
        </p:nvGrpSpPr>
        <p:grpSpPr>
          <a:xfrm>
            <a:off x="6291840" y="1373466"/>
            <a:ext cx="5613048" cy="1525433"/>
            <a:chOff x="0" y="0"/>
            <a:chExt cx="1478334" cy="401760"/>
          </a:xfrm>
        </p:grpSpPr>
        <p:sp>
          <p:nvSpPr>
            <p:cNvPr id="25" name="Freeform 25"/>
            <p:cNvSpPr/>
            <p:nvPr/>
          </p:nvSpPr>
          <p:spPr>
            <a:xfrm>
              <a:off x="0" y="0"/>
              <a:ext cx="1478334" cy="401760"/>
            </a:xfrm>
            <a:custGeom>
              <a:avLst/>
              <a:gdLst/>
              <a:ahLst/>
              <a:cxnLst/>
              <a:rect l="l" t="t" r="r" b="b"/>
              <a:pathLst>
                <a:path w="1478334" h="401760">
                  <a:moveTo>
                    <a:pt x="44137" y="0"/>
                  </a:moveTo>
                  <a:lnTo>
                    <a:pt x="1434197" y="0"/>
                  </a:lnTo>
                  <a:cubicBezTo>
                    <a:pt x="1458573" y="0"/>
                    <a:pt x="1478334" y="19761"/>
                    <a:pt x="1478334" y="44137"/>
                  </a:cubicBezTo>
                  <a:lnTo>
                    <a:pt x="1478334" y="357623"/>
                  </a:lnTo>
                  <a:cubicBezTo>
                    <a:pt x="1478334" y="382000"/>
                    <a:pt x="1458573" y="401760"/>
                    <a:pt x="1434197" y="401760"/>
                  </a:cubicBezTo>
                  <a:lnTo>
                    <a:pt x="44137" y="401760"/>
                  </a:lnTo>
                  <a:cubicBezTo>
                    <a:pt x="19761" y="401760"/>
                    <a:pt x="0" y="382000"/>
                    <a:pt x="0" y="357623"/>
                  </a:cubicBezTo>
                  <a:lnTo>
                    <a:pt x="0" y="44137"/>
                  </a:lnTo>
                  <a:cubicBezTo>
                    <a:pt x="0" y="19761"/>
                    <a:pt x="19761" y="0"/>
                    <a:pt x="44137" y="0"/>
                  </a:cubicBezTo>
                  <a:close/>
                </a:path>
              </a:pathLst>
            </a:custGeom>
            <a:solidFill>
              <a:srgbClr val="E5C82D"/>
            </a:solidFill>
            <a:ln w="38100" cap="rnd">
              <a:solidFill>
                <a:srgbClr val="000000"/>
              </a:solidFill>
              <a:prstDash val="solid"/>
              <a:round/>
            </a:ln>
          </p:spPr>
        </p:sp>
        <p:sp>
          <p:nvSpPr>
            <p:cNvPr id="26" name="TextBox 26"/>
            <p:cNvSpPr txBox="1"/>
            <p:nvPr/>
          </p:nvSpPr>
          <p:spPr>
            <a:xfrm>
              <a:off x="0" y="-38100"/>
              <a:ext cx="1478334" cy="439860"/>
            </a:xfrm>
            <a:prstGeom prst="rect">
              <a:avLst/>
            </a:prstGeom>
          </p:spPr>
          <p:txBody>
            <a:bodyPr lIns="50800" tIns="50800" rIns="50800" bIns="50800" rtlCol="0" anchor="ctr"/>
            <a:lstStyle/>
            <a:p>
              <a:pPr algn="ctr">
                <a:lnSpc>
                  <a:spcPts val="2659"/>
                </a:lnSpc>
                <a:spcBef>
                  <a:spcPct val="0"/>
                </a:spcBef>
              </a:pPr>
              <a:endParaRPr/>
            </a:p>
          </p:txBody>
        </p:sp>
      </p:grpSp>
      <p:sp>
        <p:nvSpPr>
          <p:cNvPr id="27" name="Freeform 27"/>
          <p:cNvSpPr/>
          <p:nvPr/>
        </p:nvSpPr>
        <p:spPr>
          <a:xfrm>
            <a:off x="4552126" y="3686217"/>
            <a:ext cx="9006103" cy="5409656"/>
          </a:xfrm>
          <a:custGeom>
            <a:avLst/>
            <a:gdLst/>
            <a:ahLst/>
            <a:cxnLst/>
            <a:rect l="l" t="t" r="r" b="b"/>
            <a:pathLst>
              <a:path w="9006103" h="5409656">
                <a:moveTo>
                  <a:pt x="0" y="0"/>
                </a:moveTo>
                <a:lnTo>
                  <a:pt x="9006103" y="0"/>
                </a:lnTo>
                <a:lnTo>
                  <a:pt x="9006103" y="5409656"/>
                </a:lnTo>
                <a:lnTo>
                  <a:pt x="0" y="5409656"/>
                </a:lnTo>
                <a:lnTo>
                  <a:pt x="0" y="0"/>
                </a:lnTo>
                <a:close/>
              </a:path>
            </a:pathLst>
          </a:custGeom>
          <a:blipFill>
            <a:blip r:embed="rId4"/>
            <a:stretch>
              <a:fillRect/>
            </a:stretch>
          </a:blipFill>
        </p:spPr>
      </p:sp>
      <p:sp>
        <p:nvSpPr>
          <p:cNvPr id="28" name="Freeform 28"/>
          <p:cNvSpPr/>
          <p:nvPr/>
        </p:nvSpPr>
        <p:spPr>
          <a:xfrm rot="1973350">
            <a:off x="-14040" y="8603065"/>
            <a:ext cx="2403938" cy="985615"/>
          </a:xfrm>
          <a:custGeom>
            <a:avLst/>
            <a:gdLst/>
            <a:ahLst/>
            <a:cxnLst/>
            <a:rect l="l" t="t" r="r" b="b"/>
            <a:pathLst>
              <a:path w="2403938" h="985615">
                <a:moveTo>
                  <a:pt x="0" y="0"/>
                </a:moveTo>
                <a:lnTo>
                  <a:pt x="2403938" y="0"/>
                </a:lnTo>
                <a:lnTo>
                  <a:pt x="2403938" y="985615"/>
                </a:lnTo>
                <a:lnTo>
                  <a:pt x="0" y="98561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9" name="Freeform 29"/>
          <p:cNvSpPr/>
          <p:nvPr/>
        </p:nvSpPr>
        <p:spPr>
          <a:xfrm rot="1143086">
            <a:off x="16358445" y="1483095"/>
            <a:ext cx="999141" cy="1668712"/>
          </a:xfrm>
          <a:custGeom>
            <a:avLst/>
            <a:gdLst/>
            <a:ahLst/>
            <a:cxnLst/>
            <a:rect l="l" t="t" r="r" b="b"/>
            <a:pathLst>
              <a:path w="999141" h="1668712">
                <a:moveTo>
                  <a:pt x="0" y="0"/>
                </a:moveTo>
                <a:lnTo>
                  <a:pt x="999141" y="0"/>
                </a:lnTo>
                <a:lnTo>
                  <a:pt x="999141" y="1668712"/>
                </a:lnTo>
                <a:lnTo>
                  <a:pt x="0" y="166871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30" name="TextBox 30"/>
          <p:cNvSpPr txBox="1"/>
          <p:nvPr/>
        </p:nvSpPr>
        <p:spPr>
          <a:xfrm>
            <a:off x="6022532" y="1267428"/>
            <a:ext cx="6065291" cy="1762125"/>
          </a:xfrm>
          <a:prstGeom prst="rect">
            <a:avLst/>
          </a:prstGeom>
        </p:spPr>
        <p:txBody>
          <a:bodyPr lIns="0" tIns="0" rIns="0" bIns="0" rtlCol="0" anchor="t">
            <a:spAutoFit/>
          </a:bodyPr>
          <a:lstStyle/>
          <a:p>
            <a:pPr algn="ctr">
              <a:lnSpc>
                <a:spcPts val="6600"/>
              </a:lnSpc>
            </a:pPr>
            <a:r>
              <a:rPr lang="en-US" sz="6000">
                <a:solidFill>
                  <a:srgbClr val="000000"/>
                </a:solidFill>
                <a:latin typeface="Poppins Bold"/>
              </a:rPr>
              <a:t>METODE PROGRAM</a:t>
            </a:r>
          </a:p>
        </p:txBody>
      </p:sp>
      <p:sp>
        <p:nvSpPr>
          <p:cNvPr id="31" name="TextBox 31"/>
          <p:cNvSpPr txBox="1"/>
          <p:nvPr/>
        </p:nvSpPr>
        <p:spPr>
          <a:xfrm>
            <a:off x="6953785" y="2934303"/>
            <a:ext cx="4202785" cy="655595"/>
          </a:xfrm>
          <a:prstGeom prst="rect">
            <a:avLst/>
          </a:prstGeom>
        </p:spPr>
        <p:txBody>
          <a:bodyPr lIns="0" tIns="0" rIns="0" bIns="0" rtlCol="0" anchor="t">
            <a:spAutoFit/>
          </a:bodyPr>
          <a:lstStyle/>
          <a:p>
            <a:pPr algn="ctr">
              <a:lnSpc>
                <a:spcPts val="5136"/>
              </a:lnSpc>
            </a:pPr>
            <a:r>
              <a:rPr lang="en-US" sz="3721">
                <a:solidFill>
                  <a:srgbClr val="000000"/>
                </a:solidFill>
                <a:latin typeface="Poppins Bold"/>
              </a:rPr>
              <a:t>ERD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6702"/>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3518679" y="-14060232"/>
            <a:ext cx="25325357" cy="18994018"/>
            <a:chOff x="0" y="0"/>
            <a:chExt cx="812800" cy="609600"/>
          </a:xfrm>
        </p:grpSpPr>
        <p:sp>
          <p:nvSpPr>
            <p:cNvPr id="3" name="Freeform 3"/>
            <p:cNvSpPr/>
            <p:nvPr/>
          </p:nvSpPr>
          <p:spPr>
            <a:xfrm>
              <a:off x="0" y="0"/>
              <a:ext cx="812800" cy="609600"/>
            </a:xfrm>
            <a:custGeom>
              <a:avLst/>
              <a:gdLst/>
              <a:ahLst/>
              <a:cxnLst/>
              <a:rect l="l" t="t" r="r" b="b"/>
              <a:pathLst>
                <a:path w="812800" h="609600">
                  <a:moveTo>
                    <a:pt x="203200" y="0"/>
                  </a:moveTo>
                  <a:lnTo>
                    <a:pt x="812800" y="0"/>
                  </a:lnTo>
                  <a:lnTo>
                    <a:pt x="609600" y="609600"/>
                  </a:lnTo>
                  <a:lnTo>
                    <a:pt x="0" y="609600"/>
                  </a:lnTo>
                  <a:lnTo>
                    <a:pt x="203200" y="0"/>
                  </a:lnTo>
                  <a:close/>
                </a:path>
              </a:pathLst>
            </a:custGeom>
            <a:solidFill>
              <a:srgbClr val="20B5D3"/>
            </a:solidFill>
            <a:ln w="38100" cap="sq">
              <a:solidFill>
                <a:srgbClr val="000000"/>
              </a:solidFill>
              <a:prstDash val="solid"/>
              <a:miter/>
            </a:ln>
          </p:spPr>
        </p:sp>
        <p:sp>
          <p:nvSpPr>
            <p:cNvPr id="4" name="TextBox 4"/>
            <p:cNvSpPr txBox="1"/>
            <p:nvPr/>
          </p:nvSpPr>
          <p:spPr>
            <a:xfrm>
              <a:off x="101600" y="-38100"/>
              <a:ext cx="609600" cy="6477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28700"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422886"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817544" y="869471"/>
            <a:ext cx="318458" cy="318458"/>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03F"/>
            </a:solidFill>
            <a:ln w="38100" cap="sq">
              <a:solidFill>
                <a:srgbClr val="000000"/>
              </a:solidFill>
              <a:prstDash val="solid"/>
              <a:miter/>
            </a:ln>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15881472" y="869471"/>
            <a:ext cx="2073567" cy="2073567"/>
          </a:xfrm>
          <a:custGeom>
            <a:avLst/>
            <a:gdLst/>
            <a:ahLst/>
            <a:cxnLst/>
            <a:rect l="l" t="t" r="r" b="b"/>
            <a:pathLst>
              <a:path w="2073567" h="2073567">
                <a:moveTo>
                  <a:pt x="0" y="0"/>
                </a:moveTo>
                <a:lnTo>
                  <a:pt x="2073568" y="0"/>
                </a:lnTo>
                <a:lnTo>
                  <a:pt x="2073568" y="2073567"/>
                </a:lnTo>
                <a:lnTo>
                  <a:pt x="0" y="207356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5" name="Group 15"/>
          <p:cNvGrpSpPr/>
          <p:nvPr/>
        </p:nvGrpSpPr>
        <p:grpSpPr>
          <a:xfrm>
            <a:off x="1187929" y="2266836"/>
            <a:ext cx="16071371" cy="6991464"/>
            <a:chOff x="0" y="0"/>
            <a:chExt cx="4232789" cy="1841373"/>
          </a:xfrm>
        </p:grpSpPr>
        <p:sp>
          <p:nvSpPr>
            <p:cNvPr id="16" name="Freeform 16"/>
            <p:cNvSpPr/>
            <p:nvPr/>
          </p:nvSpPr>
          <p:spPr>
            <a:xfrm>
              <a:off x="0" y="0"/>
              <a:ext cx="4232789" cy="1841373"/>
            </a:xfrm>
            <a:custGeom>
              <a:avLst/>
              <a:gdLst/>
              <a:ahLst/>
              <a:cxnLst/>
              <a:rect l="l" t="t" r="r" b="b"/>
              <a:pathLst>
                <a:path w="4232789" h="1841373">
                  <a:moveTo>
                    <a:pt x="24568" y="0"/>
                  </a:moveTo>
                  <a:lnTo>
                    <a:pt x="4208221" y="0"/>
                  </a:lnTo>
                  <a:cubicBezTo>
                    <a:pt x="4221790" y="0"/>
                    <a:pt x="4232789" y="10999"/>
                    <a:pt x="4232789" y="24568"/>
                  </a:cubicBezTo>
                  <a:lnTo>
                    <a:pt x="4232789" y="1816805"/>
                  </a:lnTo>
                  <a:cubicBezTo>
                    <a:pt x="4232789" y="1830374"/>
                    <a:pt x="4221790" y="1841373"/>
                    <a:pt x="4208221" y="1841373"/>
                  </a:cubicBezTo>
                  <a:lnTo>
                    <a:pt x="24568" y="1841373"/>
                  </a:lnTo>
                  <a:cubicBezTo>
                    <a:pt x="10999" y="1841373"/>
                    <a:pt x="0" y="1830374"/>
                    <a:pt x="0" y="1816805"/>
                  </a:cubicBezTo>
                  <a:lnTo>
                    <a:pt x="0" y="24568"/>
                  </a:lnTo>
                  <a:cubicBezTo>
                    <a:pt x="0" y="10999"/>
                    <a:pt x="10999" y="0"/>
                    <a:pt x="24568" y="0"/>
                  </a:cubicBezTo>
                  <a:close/>
                </a:path>
              </a:pathLst>
            </a:custGeom>
            <a:solidFill>
              <a:srgbClr val="000000"/>
            </a:solidFill>
            <a:ln w="38100" cap="rnd">
              <a:solidFill>
                <a:srgbClr val="000000"/>
              </a:solidFill>
              <a:prstDash val="solid"/>
              <a:round/>
            </a:ln>
          </p:spPr>
        </p:sp>
        <p:sp>
          <p:nvSpPr>
            <p:cNvPr id="17" name="TextBox 17"/>
            <p:cNvSpPr txBox="1"/>
            <p:nvPr/>
          </p:nvSpPr>
          <p:spPr>
            <a:xfrm>
              <a:off x="0" y="-38100"/>
              <a:ext cx="4232789" cy="1879473"/>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1028700" y="2136182"/>
            <a:ext cx="16052955" cy="6959690"/>
            <a:chOff x="0" y="0"/>
            <a:chExt cx="4227939" cy="1833005"/>
          </a:xfrm>
        </p:grpSpPr>
        <p:sp>
          <p:nvSpPr>
            <p:cNvPr id="19" name="Freeform 19"/>
            <p:cNvSpPr/>
            <p:nvPr/>
          </p:nvSpPr>
          <p:spPr>
            <a:xfrm>
              <a:off x="0" y="0"/>
              <a:ext cx="4227939" cy="1833005"/>
            </a:xfrm>
            <a:custGeom>
              <a:avLst/>
              <a:gdLst/>
              <a:ahLst/>
              <a:cxnLst/>
              <a:rect l="l" t="t" r="r" b="b"/>
              <a:pathLst>
                <a:path w="4227939" h="1833005">
                  <a:moveTo>
                    <a:pt x="24596" y="0"/>
                  </a:moveTo>
                  <a:lnTo>
                    <a:pt x="4203343" y="0"/>
                  </a:lnTo>
                  <a:cubicBezTo>
                    <a:pt x="4209866" y="0"/>
                    <a:pt x="4216122" y="2591"/>
                    <a:pt x="4220735" y="7204"/>
                  </a:cubicBezTo>
                  <a:cubicBezTo>
                    <a:pt x="4225348" y="11817"/>
                    <a:pt x="4227939" y="18073"/>
                    <a:pt x="4227939" y="24596"/>
                  </a:cubicBezTo>
                  <a:lnTo>
                    <a:pt x="4227939" y="1808409"/>
                  </a:lnTo>
                  <a:cubicBezTo>
                    <a:pt x="4227939" y="1821993"/>
                    <a:pt x="4216927" y="1833005"/>
                    <a:pt x="4203343" y="1833005"/>
                  </a:cubicBezTo>
                  <a:lnTo>
                    <a:pt x="24596" y="1833005"/>
                  </a:lnTo>
                  <a:cubicBezTo>
                    <a:pt x="11012" y="1833005"/>
                    <a:pt x="0" y="1821993"/>
                    <a:pt x="0" y="1808409"/>
                  </a:cubicBezTo>
                  <a:lnTo>
                    <a:pt x="0" y="24596"/>
                  </a:lnTo>
                  <a:cubicBezTo>
                    <a:pt x="0" y="11012"/>
                    <a:pt x="11012" y="0"/>
                    <a:pt x="24596" y="0"/>
                  </a:cubicBezTo>
                  <a:close/>
                </a:path>
              </a:pathLst>
            </a:custGeom>
            <a:solidFill>
              <a:srgbClr val="FFFFFF"/>
            </a:solidFill>
            <a:ln w="38100" cap="rnd">
              <a:solidFill>
                <a:srgbClr val="000000"/>
              </a:solidFill>
              <a:prstDash val="solid"/>
              <a:round/>
            </a:ln>
          </p:spPr>
        </p:sp>
        <p:sp>
          <p:nvSpPr>
            <p:cNvPr id="20" name="TextBox 20"/>
            <p:cNvSpPr txBox="1"/>
            <p:nvPr/>
          </p:nvSpPr>
          <p:spPr>
            <a:xfrm>
              <a:off x="0" y="-38100"/>
              <a:ext cx="4227939" cy="1871105"/>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6405991" y="1504120"/>
            <a:ext cx="5613414" cy="1525433"/>
            <a:chOff x="0" y="0"/>
            <a:chExt cx="1478430" cy="401760"/>
          </a:xfrm>
        </p:grpSpPr>
        <p:sp>
          <p:nvSpPr>
            <p:cNvPr id="22" name="Freeform 22"/>
            <p:cNvSpPr/>
            <p:nvPr/>
          </p:nvSpPr>
          <p:spPr>
            <a:xfrm>
              <a:off x="0" y="0"/>
              <a:ext cx="1478430" cy="401760"/>
            </a:xfrm>
            <a:custGeom>
              <a:avLst/>
              <a:gdLst/>
              <a:ahLst/>
              <a:cxnLst/>
              <a:rect l="l" t="t" r="r" b="b"/>
              <a:pathLst>
                <a:path w="1478430" h="401760">
                  <a:moveTo>
                    <a:pt x="44134" y="0"/>
                  </a:moveTo>
                  <a:lnTo>
                    <a:pt x="1434296" y="0"/>
                  </a:lnTo>
                  <a:cubicBezTo>
                    <a:pt x="1446001" y="0"/>
                    <a:pt x="1457227" y="4650"/>
                    <a:pt x="1465503" y="12926"/>
                  </a:cubicBezTo>
                  <a:cubicBezTo>
                    <a:pt x="1473780" y="21203"/>
                    <a:pt x="1478430" y="32429"/>
                    <a:pt x="1478430" y="44134"/>
                  </a:cubicBezTo>
                  <a:lnTo>
                    <a:pt x="1478430" y="357626"/>
                  </a:lnTo>
                  <a:cubicBezTo>
                    <a:pt x="1478430" y="382001"/>
                    <a:pt x="1458671" y="401760"/>
                    <a:pt x="1434296" y="401760"/>
                  </a:cubicBezTo>
                  <a:lnTo>
                    <a:pt x="44134" y="401760"/>
                  </a:lnTo>
                  <a:cubicBezTo>
                    <a:pt x="32429" y="401760"/>
                    <a:pt x="21203" y="397110"/>
                    <a:pt x="12926" y="388834"/>
                  </a:cubicBezTo>
                  <a:cubicBezTo>
                    <a:pt x="4650" y="380557"/>
                    <a:pt x="0" y="369331"/>
                    <a:pt x="0" y="357626"/>
                  </a:cubicBezTo>
                  <a:lnTo>
                    <a:pt x="0" y="44134"/>
                  </a:lnTo>
                  <a:cubicBezTo>
                    <a:pt x="0" y="19759"/>
                    <a:pt x="19759" y="0"/>
                    <a:pt x="44134" y="0"/>
                  </a:cubicBezTo>
                  <a:close/>
                </a:path>
              </a:pathLst>
            </a:custGeom>
            <a:solidFill>
              <a:srgbClr val="000000"/>
            </a:solidFill>
            <a:ln w="38100" cap="rnd">
              <a:solidFill>
                <a:srgbClr val="000000"/>
              </a:solidFill>
              <a:prstDash val="solid"/>
              <a:round/>
            </a:ln>
          </p:spPr>
        </p:sp>
        <p:sp>
          <p:nvSpPr>
            <p:cNvPr id="23" name="TextBox 23"/>
            <p:cNvSpPr txBox="1"/>
            <p:nvPr/>
          </p:nvSpPr>
          <p:spPr>
            <a:xfrm>
              <a:off x="0" y="-38100"/>
              <a:ext cx="1478430"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24" name="Group 24"/>
          <p:cNvGrpSpPr/>
          <p:nvPr/>
        </p:nvGrpSpPr>
        <p:grpSpPr>
          <a:xfrm>
            <a:off x="6291840" y="1373466"/>
            <a:ext cx="5613048" cy="1525433"/>
            <a:chOff x="0" y="0"/>
            <a:chExt cx="1478334" cy="401760"/>
          </a:xfrm>
        </p:grpSpPr>
        <p:sp>
          <p:nvSpPr>
            <p:cNvPr id="25" name="Freeform 25"/>
            <p:cNvSpPr/>
            <p:nvPr/>
          </p:nvSpPr>
          <p:spPr>
            <a:xfrm>
              <a:off x="0" y="0"/>
              <a:ext cx="1478334" cy="401760"/>
            </a:xfrm>
            <a:custGeom>
              <a:avLst/>
              <a:gdLst/>
              <a:ahLst/>
              <a:cxnLst/>
              <a:rect l="l" t="t" r="r" b="b"/>
              <a:pathLst>
                <a:path w="1478334" h="401760">
                  <a:moveTo>
                    <a:pt x="44137" y="0"/>
                  </a:moveTo>
                  <a:lnTo>
                    <a:pt x="1434197" y="0"/>
                  </a:lnTo>
                  <a:cubicBezTo>
                    <a:pt x="1458573" y="0"/>
                    <a:pt x="1478334" y="19761"/>
                    <a:pt x="1478334" y="44137"/>
                  </a:cubicBezTo>
                  <a:lnTo>
                    <a:pt x="1478334" y="357623"/>
                  </a:lnTo>
                  <a:cubicBezTo>
                    <a:pt x="1478334" y="382000"/>
                    <a:pt x="1458573" y="401760"/>
                    <a:pt x="1434197" y="401760"/>
                  </a:cubicBezTo>
                  <a:lnTo>
                    <a:pt x="44137" y="401760"/>
                  </a:lnTo>
                  <a:cubicBezTo>
                    <a:pt x="19761" y="401760"/>
                    <a:pt x="0" y="382000"/>
                    <a:pt x="0" y="357623"/>
                  </a:cubicBezTo>
                  <a:lnTo>
                    <a:pt x="0" y="44137"/>
                  </a:lnTo>
                  <a:cubicBezTo>
                    <a:pt x="0" y="19761"/>
                    <a:pt x="19761" y="0"/>
                    <a:pt x="44137" y="0"/>
                  </a:cubicBezTo>
                  <a:close/>
                </a:path>
              </a:pathLst>
            </a:custGeom>
            <a:solidFill>
              <a:srgbClr val="E5C82D"/>
            </a:solidFill>
            <a:ln w="38100" cap="rnd">
              <a:solidFill>
                <a:srgbClr val="000000"/>
              </a:solidFill>
              <a:prstDash val="solid"/>
              <a:round/>
            </a:ln>
          </p:spPr>
        </p:sp>
        <p:sp>
          <p:nvSpPr>
            <p:cNvPr id="26" name="TextBox 26"/>
            <p:cNvSpPr txBox="1"/>
            <p:nvPr/>
          </p:nvSpPr>
          <p:spPr>
            <a:xfrm>
              <a:off x="0" y="-38100"/>
              <a:ext cx="1478334" cy="439860"/>
            </a:xfrm>
            <a:prstGeom prst="rect">
              <a:avLst/>
            </a:prstGeom>
          </p:spPr>
          <p:txBody>
            <a:bodyPr lIns="50800" tIns="50800" rIns="50800" bIns="50800" rtlCol="0" anchor="ctr"/>
            <a:lstStyle/>
            <a:p>
              <a:pPr algn="ctr">
                <a:lnSpc>
                  <a:spcPts val="2659"/>
                </a:lnSpc>
                <a:spcBef>
                  <a:spcPct val="0"/>
                </a:spcBef>
              </a:pPr>
              <a:endParaRPr/>
            </a:p>
          </p:txBody>
        </p:sp>
      </p:grpSp>
      <p:sp>
        <p:nvSpPr>
          <p:cNvPr id="27" name="Freeform 27"/>
          <p:cNvSpPr/>
          <p:nvPr/>
        </p:nvSpPr>
        <p:spPr>
          <a:xfrm rot="1973350">
            <a:off x="-14040" y="8603065"/>
            <a:ext cx="2403938" cy="985615"/>
          </a:xfrm>
          <a:custGeom>
            <a:avLst/>
            <a:gdLst/>
            <a:ahLst/>
            <a:cxnLst/>
            <a:rect l="l" t="t" r="r" b="b"/>
            <a:pathLst>
              <a:path w="2403938" h="985615">
                <a:moveTo>
                  <a:pt x="0" y="0"/>
                </a:moveTo>
                <a:lnTo>
                  <a:pt x="2403938" y="0"/>
                </a:lnTo>
                <a:lnTo>
                  <a:pt x="2403938" y="985615"/>
                </a:lnTo>
                <a:lnTo>
                  <a:pt x="0" y="9856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8" name="Freeform 28"/>
          <p:cNvSpPr/>
          <p:nvPr/>
        </p:nvSpPr>
        <p:spPr>
          <a:xfrm rot="1143086">
            <a:off x="16358445" y="1483095"/>
            <a:ext cx="999141" cy="1668712"/>
          </a:xfrm>
          <a:custGeom>
            <a:avLst/>
            <a:gdLst/>
            <a:ahLst/>
            <a:cxnLst/>
            <a:rect l="l" t="t" r="r" b="b"/>
            <a:pathLst>
              <a:path w="999141" h="1668712">
                <a:moveTo>
                  <a:pt x="0" y="0"/>
                </a:moveTo>
                <a:lnTo>
                  <a:pt x="999141" y="0"/>
                </a:lnTo>
                <a:lnTo>
                  <a:pt x="999141" y="1668712"/>
                </a:lnTo>
                <a:lnTo>
                  <a:pt x="0" y="166871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9" name="Freeform 29"/>
          <p:cNvSpPr/>
          <p:nvPr/>
        </p:nvSpPr>
        <p:spPr>
          <a:xfrm>
            <a:off x="6405991" y="3723248"/>
            <a:ext cx="6065232" cy="4828045"/>
          </a:xfrm>
          <a:custGeom>
            <a:avLst/>
            <a:gdLst/>
            <a:ahLst/>
            <a:cxnLst/>
            <a:rect l="l" t="t" r="r" b="b"/>
            <a:pathLst>
              <a:path w="6065232" h="4828045">
                <a:moveTo>
                  <a:pt x="0" y="0"/>
                </a:moveTo>
                <a:lnTo>
                  <a:pt x="6065232" y="0"/>
                </a:lnTo>
                <a:lnTo>
                  <a:pt x="6065232" y="4828046"/>
                </a:lnTo>
                <a:lnTo>
                  <a:pt x="0" y="4828046"/>
                </a:lnTo>
                <a:lnTo>
                  <a:pt x="0" y="0"/>
                </a:lnTo>
                <a:close/>
              </a:path>
            </a:pathLst>
          </a:custGeom>
          <a:blipFill>
            <a:blip r:embed="rId8"/>
            <a:stretch>
              <a:fillRect/>
            </a:stretch>
          </a:blipFill>
        </p:spPr>
      </p:sp>
      <p:sp>
        <p:nvSpPr>
          <p:cNvPr id="30" name="TextBox 30"/>
          <p:cNvSpPr txBox="1"/>
          <p:nvPr/>
        </p:nvSpPr>
        <p:spPr>
          <a:xfrm>
            <a:off x="6022532" y="1267428"/>
            <a:ext cx="6065291" cy="1762125"/>
          </a:xfrm>
          <a:prstGeom prst="rect">
            <a:avLst/>
          </a:prstGeom>
        </p:spPr>
        <p:txBody>
          <a:bodyPr lIns="0" tIns="0" rIns="0" bIns="0" rtlCol="0" anchor="t">
            <a:spAutoFit/>
          </a:bodyPr>
          <a:lstStyle/>
          <a:p>
            <a:pPr algn="ctr">
              <a:lnSpc>
                <a:spcPts val="6600"/>
              </a:lnSpc>
            </a:pPr>
            <a:r>
              <a:rPr lang="en-US" sz="6000">
                <a:solidFill>
                  <a:srgbClr val="000000"/>
                </a:solidFill>
                <a:latin typeface="Poppins Bold"/>
              </a:rPr>
              <a:t>METODE PROGRAM</a:t>
            </a:r>
          </a:p>
        </p:txBody>
      </p:sp>
      <p:sp>
        <p:nvSpPr>
          <p:cNvPr id="31" name="TextBox 31"/>
          <p:cNvSpPr txBox="1"/>
          <p:nvPr/>
        </p:nvSpPr>
        <p:spPr>
          <a:xfrm>
            <a:off x="6953785" y="2934303"/>
            <a:ext cx="4202785" cy="655595"/>
          </a:xfrm>
          <a:prstGeom prst="rect">
            <a:avLst/>
          </a:prstGeom>
        </p:spPr>
        <p:txBody>
          <a:bodyPr lIns="0" tIns="0" rIns="0" bIns="0" rtlCol="0" anchor="t">
            <a:spAutoFit/>
          </a:bodyPr>
          <a:lstStyle/>
          <a:p>
            <a:pPr algn="ctr">
              <a:lnSpc>
                <a:spcPts val="5136"/>
              </a:lnSpc>
            </a:pPr>
            <a:r>
              <a:rPr lang="en-US" sz="3721">
                <a:solidFill>
                  <a:srgbClr val="000000"/>
                </a:solidFill>
                <a:latin typeface="Poppins Bold"/>
              </a:rPr>
              <a:t>LRS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6702"/>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3518679" y="-14060232"/>
            <a:ext cx="25325357" cy="18994018"/>
            <a:chOff x="0" y="0"/>
            <a:chExt cx="812800" cy="609600"/>
          </a:xfrm>
        </p:grpSpPr>
        <p:sp>
          <p:nvSpPr>
            <p:cNvPr id="3" name="Freeform 3"/>
            <p:cNvSpPr/>
            <p:nvPr/>
          </p:nvSpPr>
          <p:spPr>
            <a:xfrm>
              <a:off x="0" y="0"/>
              <a:ext cx="812800" cy="609600"/>
            </a:xfrm>
            <a:custGeom>
              <a:avLst/>
              <a:gdLst/>
              <a:ahLst/>
              <a:cxnLst/>
              <a:rect l="l" t="t" r="r" b="b"/>
              <a:pathLst>
                <a:path w="812800" h="609600">
                  <a:moveTo>
                    <a:pt x="203200" y="0"/>
                  </a:moveTo>
                  <a:lnTo>
                    <a:pt x="812800" y="0"/>
                  </a:lnTo>
                  <a:lnTo>
                    <a:pt x="609600" y="609600"/>
                  </a:lnTo>
                  <a:lnTo>
                    <a:pt x="0" y="609600"/>
                  </a:lnTo>
                  <a:lnTo>
                    <a:pt x="203200" y="0"/>
                  </a:lnTo>
                  <a:close/>
                </a:path>
              </a:pathLst>
            </a:custGeom>
            <a:solidFill>
              <a:srgbClr val="20B5D3"/>
            </a:solidFill>
            <a:ln w="38100" cap="sq">
              <a:solidFill>
                <a:srgbClr val="000000"/>
              </a:solidFill>
              <a:prstDash val="solid"/>
              <a:miter/>
            </a:ln>
          </p:spPr>
        </p:sp>
        <p:sp>
          <p:nvSpPr>
            <p:cNvPr id="4" name="TextBox 4"/>
            <p:cNvSpPr txBox="1"/>
            <p:nvPr/>
          </p:nvSpPr>
          <p:spPr>
            <a:xfrm>
              <a:off x="101600" y="-38100"/>
              <a:ext cx="609600" cy="6477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28700" y="869471"/>
            <a:ext cx="318458" cy="31845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422886" y="869471"/>
            <a:ext cx="318458" cy="3184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817544" y="869471"/>
            <a:ext cx="318458" cy="318458"/>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03F"/>
            </a:solidFill>
            <a:ln w="38100" cap="sq">
              <a:solidFill>
                <a:srgbClr val="000000"/>
              </a:solidFill>
              <a:prstDash val="solid"/>
              <a:miter/>
            </a:ln>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15881472" y="869471"/>
            <a:ext cx="2073567" cy="2073567"/>
          </a:xfrm>
          <a:custGeom>
            <a:avLst/>
            <a:gdLst/>
            <a:ahLst/>
            <a:cxnLst/>
            <a:rect l="l" t="t" r="r" b="b"/>
            <a:pathLst>
              <a:path w="2073567" h="2073567">
                <a:moveTo>
                  <a:pt x="0" y="0"/>
                </a:moveTo>
                <a:lnTo>
                  <a:pt x="2073568" y="0"/>
                </a:lnTo>
                <a:lnTo>
                  <a:pt x="2073568" y="2073567"/>
                </a:lnTo>
                <a:lnTo>
                  <a:pt x="0" y="207356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5" name="Group 15"/>
          <p:cNvGrpSpPr/>
          <p:nvPr/>
        </p:nvGrpSpPr>
        <p:grpSpPr>
          <a:xfrm>
            <a:off x="1187929" y="2266836"/>
            <a:ext cx="16071371" cy="6991464"/>
            <a:chOff x="0" y="0"/>
            <a:chExt cx="4232789" cy="1841373"/>
          </a:xfrm>
        </p:grpSpPr>
        <p:sp>
          <p:nvSpPr>
            <p:cNvPr id="16" name="Freeform 16"/>
            <p:cNvSpPr/>
            <p:nvPr/>
          </p:nvSpPr>
          <p:spPr>
            <a:xfrm>
              <a:off x="0" y="0"/>
              <a:ext cx="4232789" cy="1841373"/>
            </a:xfrm>
            <a:custGeom>
              <a:avLst/>
              <a:gdLst/>
              <a:ahLst/>
              <a:cxnLst/>
              <a:rect l="l" t="t" r="r" b="b"/>
              <a:pathLst>
                <a:path w="4232789" h="1841373">
                  <a:moveTo>
                    <a:pt x="24568" y="0"/>
                  </a:moveTo>
                  <a:lnTo>
                    <a:pt x="4208221" y="0"/>
                  </a:lnTo>
                  <a:cubicBezTo>
                    <a:pt x="4221790" y="0"/>
                    <a:pt x="4232789" y="10999"/>
                    <a:pt x="4232789" y="24568"/>
                  </a:cubicBezTo>
                  <a:lnTo>
                    <a:pt x="4232789" y="1816805"/>
                  </a:lnTo>
                  <a:cubicBezTo>
                    <a:pt x="4232789" y="1830374"/>
                    <a:pt x="4221790" y="1841373"/>
                    <a:pt x="4208221" y="1841373"/>
                  </a:cubicBezTo>
                  <a:lnTo>
                    <a:pt x="24568" y="1841373"/>
                  </a:lnTo>
                  <a:cubicBezTo>
                    <a:pt x="10999" y="1841373"/>
                    <a:pt x="0" y="1830374"/>
                    <a:pt x="0" y="1816805"/>
                  </a:cubicBezTo>
                  <a:lnTo>
                    <a:pt x="0" y="24568"/>
                  </a:lnTo>
                  <a:cubicBezTo>
                    <a:pt x="0" y="10999"/>
                    <a:pt x="10999" y="0"/>
                    <a:pt x="24568" y="0"/>
                  </a:cubicBezTo>
                  <a:close/>
                </a:path>
              </a:pathLst>
            </a:custGeom>
            <a:solidFill>
              <a:srgbClr val="000000"/>
            </a:solidFill>
            <a:ln w="38100" cap="rnd">
              <a:solidFill>
                <a:srgbClr val="000000"/>
              </a:solidFill>
              <a:prstDash val="solid"/>
              <a:round/>
            </a:ln>
          </p:spPr>
        </p:sp>
        <p:sp>
          <p:nvSpPr>
            <p:cNvPr id="17" name="TextBox 17"/>
            <p:cNvSpPr txBox="1"/>
            <p:nvPr/>
          </p:nvSpPr>
          <p:spPr>
            <a:xfrm>
              <a:off x="0" y="-38100"/>
              <a:ext cx="4232789" cy="1879473"/>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1028700" y="2136182"/>
            <a:ext cx="16052955" cy="6959690"/>
            <a:chOff x="0" y="0"/>
            <a:chExt cx="4227939" cy="1833005"/>
          </a:xfrm>
        </p:grpSpPr>
        <p:sp>
          <p:nvSpPr>
            <p:cNvPr id="19" name="Freeform 19"/>
            <p:cNvSpPr/>
            <p:nvPr/>
          </p:nvSpPr>
          <p:spPr>
            <a:xfrm>
              <a:off x="0" y="0"/>
              <a:ext cx="4227939" cy="1833005"/>
            </a:xfrm>
            <a:custGeom>
              <a:avLst/>
              <a:gdLst/>
              <a:ahLst/>
              <a:cxnLst/>
              <a:rect l="l" t="t" r="r" b="b"/>
              <a:pathLst>
                <a:path w="4227939" h="1833005">
                  <a:moveTo>
                    <a:pt x="24596" y="0"/>
                  </a:moveTo>
                  <a:lnTo>
                    <a:pt x="4203343" y="0"/>
                  </a:lnTo>
                  <a:cubicBezTo>
                    <a:pt x="4209866" y="0"/>
                    <a:pt x="4216122" y="2591"/>
                    <a:pt x="4220735" y="7204"/>
                  </a:cubicBezTo>
                  <a:cubicBezTo>
                    <a:pt x="4225348" y="11817"/>
                    <a:pt x="4227939" y="18073"/>
                    <a:pt x="4227939" y="24596"/>
                  </a:cubicBezTo>
                  <a:lnTo>
                    <a:pt x="4227939" y="1808409"/>
                  </a:lnTo>
                  <a:cubicBezTo>
                    <a:pt x="4227939" y="1821993"/>
                    <a:pt x="4216927" y="1833005"/>
                    <a:pt x="4203343" y="1833005"/>
                  </a:cubicBezTo>
                  <a:lnTo>
                    <a:pt x="24596" y="1833005"/>
                  </a:lnTo>
                  <a:cubicBezTo>
                    <a:pt x="11012" y="1833005"/>
                    <a:pt x="0" y="1821993"/>
                    <a:pt x="0" y="1808409"/>
                  </a:cubicBezTo>
                  <a:lnTo>
                    <a:pt x="0" y="24596"/>
                  </a:lnTo>
                  <a:cubicBezTo>
                    <a:pt x="0" y="11012"/>
                    <a:pt x="11012" y="0"/>
                    <a:pt x="24596" y="0"/>
                  </a:cubicBezTo>
                  <a:close/>
                </a:path>
              </a:pathLst>
            </a:custGeom>
            <a:solidFill>
              <a:srgbClr val="FFFFFF"/>
            </a:solidFill>
            <a:ln w="38100" cap="rnd">
              <a:solidFill>
                <a:srgbClr val="000000"/>
              </a:solidFill>
              <a:prstDash val="solid"/>
              <a:round/>
            </a:ln>
          </p:spPr>
        </p:sp>
        <p:sp>
          <p:nvSpPr>
            <p:cNvPr id="20" name="TextBox 20"/>
            <p:cNvSpPr txBox="1"/>
            <p:nvPr/>
          </p:nvSpPr>
          <p:spPr>
            <a:xfrm>
              <a:off x="0" y="-38100"/>
              <a:ext cx="4227939" cy="1871105"/>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6405991" y="1504120"/>
            <a:ext cx="5613414" cy="1525433"/>
            <a:chOff x="0" y="0"/>
            <a:chExt cx="1478430" cy="401760"/>
          </a:xfrm>
        </p:grpSpPr>
        <p:sp>
          <p:nvSpPr>
            <p:cNvPr id="22" name="Freeform 22"/>
            <p:cNvSpPr/>
            <p:nvPr/>
          </p:nvSpPr>
          <p:spPr>
            <a:xfrm>
              <a:off x="0" y="0"/>
              <a:ext cx="1478430" cy="401760"/>
            </a:xfrm>
            <a:custGeom>
              <a:avLst/>
              <a:gdLst/>
              <a:ahLst/>
              <a:cxnLst/>
              <a:rect l="l" t="t" r="r" b="b"/>
              <a:pathLst>
                <a:path w="1478430" h="401760">
                  <a:moveTo>
                    <a:pt x="44134" y="0"/>
                  </a:moveTo>
                  <a:lnTo>
                    <a:pt x="1434296" y="0"/>
                  </a:lnTo>
                  <a:cubicBezTo>
                    <a:pt x="1446001" y="0"/>
                    <a:pt x="1457227" y="4650"/>
                    <a:pt x="1465503" y="12926"/>
                  </a:cubicBezTo>
                  <a:cubicBezTo>
                    <a:pt x="1473780" y="21203"/>
                    <a:pt x="1478430" y="32429"/>
                    <a:pt x="1478430" y="44134"/>
                  </a:cubicBezTo>
                  <a:lnTo>
                    <a:pt x="1478430" y="357626"/>
                  </a:lnTo>
                  <a:cubicBezTo>
                    <a:pt x="1478430" y="382001"/>
                    <a:pt x="1458671" y="401760"/>
                    <a:pt x="1434296" y="401760"/>
                  </a:cubicBezTo>
                  <a:lnTo>
                    <a:pt x="44134" y="401760"/>
                  </a:lnTo>
                  <a:cubicBezTo>
                    <a:pt x="32429" y="401760"/>
                    <a:pt x="21203" y="397110"/>
                    <a:pt x="12926" y="388834"/>
                  </a:cubicBezTo>
                  <a:cubicBezTo>
                    <a:pt x="4650" y="380557"/>
                    <a:pt x="0" y="369331"/>
                    <a:pt x="0" y="357626"/>
                  </a:cubicBezTo>
                  <a:lnTo>
                    <a:pt x="0" y="44134"/>
                  </a:lnTo>
                  <a:cubicBezTo>
                    <a:pt x="0" y="19759"/>
                    <a:pt x="19759" y="0"/>
                    <a:pt x="44134" y="0"/>
                  </a:cubicBezTo>
                  <a:close/>
                </a:path>
              </a:pathLst>
            </a:custGeom>
            <a:solidFill>
              <a:srgbClr val="000000"/>
            </a:solidFill>
            <a:ln w="38100" cap="rnd">
              <a:solidFill>
                <a:srgbClr val="000000"/>
              </a:solidFill>
              <a:prstDash val="solid"/>
              <a:round/>
            </a:ln>
          </p:spPr>
        </p:sp>
        <p:sp>
          <p:nvSpPr>
            <p:cNvPr id="23" name="TextBox 23"/>
            <p:cNvSpPr txBox="1"/>
            <p:nvPr/>
          </p:nvSpPr>
          <p:spPr>
            <a:xfrm>
              <a:off x="0" y="-38100"/>
              <a:ext cx="1478430"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24" name="Group 24"/>
          <p:cNvGrpSpPr/>
          <p:nvPr/>
        </p:nvGrpSpPr>
        <p:grpSpPr>
          <a:xfrm>
            <a:off x="6291840" y="1373466"/>
            <a:ext cx="5613048" cy="1525433"/>
            <a:chOff x="0" y="0"/>
            <a:chExt cx="1478334" cy="401760"/>
          </a:xfrm>
        </p:grpSpPr>
        <p:sp>
          <p:nvSpPr>
            <p:cNvPr id="25" name="Freeform 25"/>
            <p:cNvSpPr/>
            <p:nvPr/>
          </p:nvSpPr>
          <p:spPr>
            <a:xfrm>
              <a:off x="0" y="0"/>
              <a:ext cx="1478334" cy="401760"/>
            </a:xfrm>
            <a:custGeom>
              <a:avLst/>
              <a:gdLst/>
              <a:ahLst/>
              <a:cxnLst/>
              <a:rect l="l" t="t" r="r" b="b"/>
              <a:pathLst>
                <a:path w="1478334" h="401760">
                  <a:moveTo>
                    <a:pt x="44137" y="0"/>
                  </a:moveTo>
                  <a:lnTo>
                    <a:pt x="1434197" y="0"/>
                  </a:lnTo>
                  <a:cubicBezTo>
                    <a:pt x="1458573" y="0"/>
                    <a:pt x="1478334" y="19761"/>
                    <a:pt x="1478334" y="44137"/>
                  </a:cubicBezTo>
                  <a:lnTo>
                    <a:pt x="1478334" y="357623"/>
                  </a:lnTo>
                  <a:cubicBezTo>
                    <a:pt x="1478334" y="382000"/>
                    <a:pt x="1458573" y="401760"/>
                    <a:pt x="1434197" y="401760"/>
                  </a:cubicBezTo>
                  <a:lnTo>
                    <a:pt x="44137" y="401760"/>
                  </a:lnTo>
                  <a:cubicBezTo>
                    <a:pt x="19761" y="401760"/>
                    <a:pt x="0" y="382000"/>
                    <a:pt x="0" y="357623"/>
                  </a:cubicBezTo>
                  <a:lnTo>
                    <a:pt x="0" y="44137"/>
                  </a:lnTo>
                  <a:cubicBezTo>
                    <a:pt x="0" y="19761"/>
                    <a:pt x="19761" y="0"/>
                    <a:pt x="44137" y="0"/>
                  </a:cubicBezTo>
                  <a:close/>
                </a:path>
              </a:pathLst>
            </a:custGeom>
            <a:solidFill>
              <a:srgbClr val="E5C82D"/>
            </a:solidFill>
            <a:ln w="38100" cap="rnd">
              <a:solidFill>
                <a:srgbClr val="000000"/>
              </a:solidFill>
              <a:prstDash val="solid"/>
              <a:round/>
            </a:ln>
          </p:spPr>
        </p:sp>
        <p:sp>
          <p:nvSpPr>
            <p:cNvPr id="26" name="TextBox 26"/>
            <p:cNvSpPr txBox="1"/>
            <p:nvPr/>
          </p:nvSpPr>
          <p:spPr>
            <a:xfrm>
              <a:off x="0" y="-38100"/>
              <a:ext cx="1478334" cy="439860"/>
            </a:xfrm>
            <a:prstGeom prst="rect">
              <a:avLst/>
            </a:prstGeom>
          </p:spPr>
          <p:txBody>
            <a:bodyPr lIns="50800" tIns="50800" rIns="50800" bIns="50800" rtlCol="0" anchor="ctr"/>
            <a:lstStyle/>
            <a:p>
              <a:pPr algn="ctr">
                <a:lnSpc>
                  <a:spcPts val="2659"/>
                </a:lnSpc>
                <a:spcBef>
                  <a:spcPct val="0"/>
                </a:spcBef>
              </a:pPr>
              <a:endParaRPr/>
            </a:p>
          </p:txBody>
        </p:sp>
      </p:grpSp>
      <p:sp>
        <p:nvSpPr>
          <p:cNvPr id="27" name="Freeform 27"/>
          <p:cNvSpPr/>
          <p:nvPr/>
        </p:nvSpPr>
        <p:spPr>
          <a:xfrm rot="1973350">
            <a:off x="-14040" y="8603065"/>
            <a:ext cx="2403938" cy="985615"/>
          </a:xfrm>
          <a:custGeom>
            <a:avLst/>
            <a:gdLst/>
            <a:ahLst/>
            <a:cxnLst/>
            <a:rect l="l" t="t" r="r" b="b"/>
            <a:pathLst>
              <a:path w="2403938" h="985615">
                <a:moveTo>
                  <a:pt x="0" y="0"/>
                </a:moveTo>
                <a:lnTo>
                  <a:pt x="2403938" y="0"/>
                </a:lnTo>
                <a:lnTo>
                  <a:pt x="2403938" y="985615"/>
                </a:lnTo>
                <a:lnTo>
                  <a:pt x="0" y="9856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8" name="Freeform 28"/>
          <p:cNvSpPr/>
          <p:nvPr/>
        </p:nvSpPr>
        <p:spPr>
          <a:xfrm rot="1143086">
            <a:off x="16358445" y="1483095"/>
            <a:ext cx="999141" cy="1668712"/>
          </a:xfrm>
          <a:custGeom>
            <a:avLst/>
            <a:gdLst/>
            <a:ahLst/>
            <a:cxnLst/>
            <a:rect l="l" t="t" r="r" b="b"/>
            <a:pathLst>
              <a:path w="999141" h="1668712">
                <a:moveTo>
                  <a:pt x="0" y="0"/>
                </a:moveTo>
                <a:lnTo>
                  <a:pt x="999141" y="0"/>
                </a:lnTo>
                <a:lnTo>
                  <a:pt x="999141" y="1668712"/>
                </a:lnTo>
                <a:lnTo>
                  <a:pt x="0" y="166871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9" name="Freeform 29"/>
          <p:cNvSpPr/>
          <p:nvPr/>
        </p:nvSpPr>
        <p:spPr>
          <a:xfrm>
            <a:off x="6022532" y="3509052"/>
            <a:ext cx="5975695" cy="5586821"/>
          </a:xfrm>
          <a:custGeom>
            <a:avLst/>
            <a:gdLst/>
            <a:ahLst/>
            <a:cxnLst/>
            <a:rect l="l" t="t" r="r" b="b"/>
            <a:pathLst>
              <a:path w="5975695" h="5586821">
                <a:moveTo>
                  <a:pt x="0" y="0"/>
                </a:moveTo>
                <a:lnTo>
                  <a:pt x="5975695" y="0"/>
                </a:lnTo>
                <a:lnTo>
                  <a:pt x="5975695" y="5586821"/>
                </a:lnTo>
                <a:lnTo>
                  <a:pt x="0" y="5586821"/>
                </a:lnTo>
                <a:lnTo>
                  <a:pt x="0" y="0"/>
                </a:lnTo>
                <a:close/>
              </a:path>
            </a:pathLst>
          </a:custGeom>
          <a:blipFill>
            <a:blip r:embed="rId8"/>
            <a:stretch>
              <a:fillRect/>
            </a:stretch>
          </a:blipFill>
        </p:spPr>
      </p:sp>
      <p:sp>
        <p:nvSpPr>
          <p:cNvPr id="30" name="TextBox 30"/>
          <p:cNvSpPr txBox="1"/>
          <p:nvPr/>
        </p:nvSpPr>
        <p:spPr>
          <a:xfrm>
            <a:off x="6022532" y="1267428"/>
            <a:ext cx="6065291" cy="1762125"/>
          </a:xfrm>
          <a:prstGeom prst="rect">
            <a:avLst/>
          </a:prstGeom>
        </p:spPr>
        <p:txBody>
          <a:bodyPr lIns="0" tIns="0" rIns="0" bIns="0" rtlCol="0" anchor="t">
            <a:spAutoFit/>
          </a:bodyPr>
          <a:lstStyle/>
          <a:p>
            <a:pPr algn="ctr">
              <a:lnSpc>
                <a:spcPts val="6600"/>
              </a:lnSpc>
            </a:pPr>
            <a:r>
              <a:rPr lang="en-US" sz="6000">
                <a:solidFill>
                  <a:srgbClr val="000000"/>
                </a:solidFill>
                <a:latin typeface="Poppins Bold"/>
              </a:rPr>
              <a:t>METODE PROGRAM</a:t>
            </a:r>
          </a:p>
        </p:txBody>
      </p:sp>
      <p:sp>
        <p:nvSpPr>
          <p:cNvPr id="31" name="TextBox 31"/>
          <p:cNvSpPr txBox="1"/>
          <p:nvPr/>
        </p:nvSpPr>
        <p:spPr>
          <a:xfrm>
            <a:off x="7122222" y="2893752"/>
            <a:ext cx="4202785" cy="655595"/>
          </a:xfrm>
          <a:prstGeom prst="rect">
            <a:avLst/>
          </a:prstGeom>
        </p:spPr>
        <p:txBody>
          <a:bodyPr lIns="0" tIns="0" rIns="0" bIns="0" rtlCol="0" anchor="t">
            <a:spAutoFit/>
          </a:bodyPr>
          <a:lstStyle/>
          <a:p>
            <a:pPr algn="ctr">
              <a:lnSpc>
                <a:spcPts val="5136"/>
              </a:lnSpc>
            </a:pPr>
            <a:r>
              <a:rPr lang="en-US" sz="3721">
                <a:solidFill>
                  <a:srgbClr val="000000"/>
                </a:solidFill>
                <a:latin typeface="Poppins Bold"/>
              </a:rPr>
              <a:t>Use Case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0" y="71788"/>
            <a:ext cx="1107303" cy="318458"/>
            <a:chOff x="0" y="0"/>
            <a:chExt cx="1476404" cy="424611"/>
          </a:xfrm>
        </p:grpSpPr>
        <p:grpSp>
          <p:nvGrpSpPr>
            <p:cNvPr id="3" name="Group 3"/>
            <p:cNvGrpSpPr/>
            <p:nvPr/>
          </p:nvGrpSpPr>
          <p:grpSpPr>
            <a:xfrm>
              <a:off x="0" y="0"/>
              <a:ext cx="424611" cy="4246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525581" y="0"/>
              <a:ext cx="424611" cy="42461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51793" y="0"/>
              <a:ext cx="424611" cy="424611"/>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5649282" y="361671"/>
            <a:ext cx="7080709" cy="1525433"/>
            <a:chOff x="0" y="0"/>
            <a:chExt cx="1864878" cy="401760"/>
          </a:xfrm>
        </p:grpSpPr>
        <p:sp>
          <p:nvSpPr>
            <p:cNvPr id="13" name="Freeform 13"/>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4" name="TextBox 14"/>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5558010" y="231017"/>
            <a:ext cx="7080709" cy="1525433"/>
            <a:chOff x="0" y="0"/>
            <a:chExt cx="1864878" cy="401760"/>
          </a:xfrm>
        </p:grpSpPr>
        <p:sp>
          <p:nvSpPr>
            <p:cNvPr id="16" name="Freeform 16"/>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7" name="TextBox 17"/>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TextBox 19"/>
          <p:cNvSpPr txBox="1"/>
          <p:nvPr/>
        </p:nvSpPr>
        <p:spPr>
          <a:xfrm>
            <a:off x="5735953" y="527075"/>
            <a:ext cx="6724822" cy="923925"/>
          </a:xfrm>
          <a:prstGeom prst="rect">
            <a:avLst/>
          </a:prstGeom>
        </p:spPr>
        <p:txBody>
          <a:bodyPr lIns="0" tIns="0" rIns="0" bIns="0" rtlCol="0" anchor="t">
            <a:spAutoFit/>
          </a:bodyPr>
          <a:lstStyle/>
          <a:p>
            <a:pPr algn="ctr">
              <a:lnSpc>
                <a:spcPts val="6600"/>
              </a:lnSpc>
            </a:pPr>
            <a:r>
              <a:rPr lang="en-US" sz="6000">
                <a:solidFill>
                  <a:srgbClr val="000000"/>
                </a:solidFill>
                <a:latin typeface="Poppins Bold"/>
              </a:rPr>
              <a:t>PEMBAHASAN</a:t>
            </a:r>
          </a:p>
        </p:txBody>
      </p:sp>
      <p:sp>
        <p:nvSpPr>
          <p:cNvPr id="20" name="Freeform 20"/>
          <p:cNvSpPr/>
          <p:nvPr/>
        </p:nvSpPr>
        <p:spPr>
          <a:xfrm>
            <a:off x="288690" y="3785979"/>
            <a:ext cx="7847656" cy="4414307"/>
          </a:xfrm>
          <a:custGeom>
            <a:avLst/>
            <a:gdLst/>
            <a:ahLst/>
            <a:cxnLst/>
            <a:rect l="l" t="t" r="r" b="b"/>
            <a:pathLst>
              <a:path w="7847656" h="4414307">
                <a:moveTo>
                  <a:pt x="0" y="0"/>
                </a:moveTo>
                <a:lnTo>
                  <a:pt x="7847656" y="0"/>
                </a:lnTo>
                <a:lnTo>
                  <a:pt x="7847656" y="4414306"/>
                </a:lnTo>
                <a:lnTo>
                  <a:pt x="0" y="4414306"/>
                </a:lnTo>
                <a:lnTo>
                  <a:pt x="0" y="0"/>
                </a:lnTo>
                <a:close/>
              </a:path>
            </a:pathLst>
          </a:custGeom>
          <a:blipFill>
            <a:blip r:embed="rId4"/>
            <a:stretch>
              <a:fillRect/>
            </a:stretch>
          </a:blipFill>
        </p:spPr>
      </p:sp>
      <p:sp>
        <p:nvSpPr>
          <p:cNvPr id="21" name="Freeform 21"/>
          <p:cNvSpPr/>
          <p:nvPr/>
        </p:nvSpPr>
        <p:spPr>
          <a:xfrm>
            <a:off x="9282186" y="3785979"/>
            <a:ext cx="8115300" cy="4564856"/>
          </a:xfrm>
          <a:custGeom>
            <a:avLst/>
            <a:gdLst/>
            <a:ahLst/>
            <a:cxnLst/>
            <a:rect l="l" t="t" r="r" b="b"/>
            <a:pathLst>
              <a:path w="8115300" h="4564856">
                <a:moveTo>
                  <a:pt x="0" y="0"/>
                </a:moveTo>
                <a:lnTo>
                  <a:pt x="8115300" y="0"/>
                </a:lnTo>
                <a:lnTo>
                  <a:pt x="8115300" y="4564856"/>
                </a:lnTo>
                <a:lnTo>
                  <a:pt x="0" y="4564856"/>
                </a:lnTo>
                <a:lnTo>
                  <a:pt x="0" y="0"/>
                </a:lnTo>
                <a:close/>
              </a:path>
            </a:pathLst>
          </a:custGeom>
          <a:blipFill>
            <a:blip r:embed="rId5"/>
            <a:stretch>
              <a:fillRect/>
            </a:stretch>
          </a:blipFill>
        </p:spPr>
      </p:sp>
      <p:sp>
        <p:nvSpPr>
          <p:cNvPr id="22" name="TextBox 22"/>
          <p:cNvSpPr txBox="1"/>
          <p:nvPr/>
        </p:nvSpPr>
        <p:spPr>
          <a:xfrm>
            <a:off x="-443825" y="2869434"/>
            <a:ext cx="10043902" cy="660399"/>
          </a:xfrm>
          <a:prstGeom prst="rect">
            <a:avLst/>
          </a:prstGeom>
        </p:spPr>
        <p:txBody>
          <a:bodyPr lIns="0" tIns="0" rIns="0" bIns="0" rtlCol="0" anchor="t">
            <a:spAutoFit/>
          </a:bodyPr>
          <a:lstStyle/>
          <a:p>
            <a:pPr algn="ctr">
              <a:lnSpc>
                <a:spcPts val="4999"/>
              </a:lnSpc>
            </a:pPr>
            <a:r>
              <a:rPr lang="en-US" sz="4999">
                <a:solidFill>
                  <a:srgbClr val="FF0099"/>
                </a:solidFill>
                <a:latin typeface="Big Shoulders Display Bold"/>
              </a:rPr>
              <a:t>MODEL_AYAT-KURSI.DART</a:t>
            </a:r>
          </a:p>
        </p:txBody>
      </p:sp>
      <p:sp>
        <p:nvSpPr>
          <p:cNvPr id="23" name="TextBox 23"/>
          <p:cNvSpPr txBox="1"/>
          <p:nvPr/>
        </p:nvSpPr>
        <p:spPr>
          <a:xfrm>
            <a:off x="8596651" y="2869434"/>
            <a:ext cx="10043902" cy="660399"/>
          </a:xfrm>
          <a:prstGeom prst="rect">
            <a:avLst/>
          </a:prstGeom>
        </p:spPr>
        <p:txBody>
          <a:bodyPr lIns="0" tIns="0" rIns="0" bIns="0" rtlCol="0" anchor="t">
            <a:spAutoFit/>
          </a:bodyPr>
          <a:lstStyle/>
          <a:p>
            <a:pPr algn="ctr">
              <a:lnSpc>
                <a:spcPts val="4999"/>
              </a:lnSpc>
            </a:pPr>
            <a:r>
              <a:rPr lang="en-US" sz="4999">
                <a:solidFill>
                  <a:srgbClr val="FF0099"/>
                </a:solidFill>
                <a:latin typeface="Big Shoulders Display Bold"/>
              </a:rPr>
              <a:t>MODEL_NIAT.DART</a:t>
            </a:r>
          </a:p>
        </p:txBody>
      </p:sp>
      <p:sp>
        <p:nvSpPr>
          <p:cNvPr id="24" name="TextBox 24"/>
          <p:cNvSpPr txBox="1"/>
          <p:nvPr/>
        </p:nvSpPr>
        <p:spPr>
          <a:xfrm>
            <a:off x="5649282" y="1984499"/>
            <a:ext cx="6724822" cy="758825"/>
          </a:xfrm>
          <a:prstGeom prst="rect">
            <a:avLst/>
          </a:prstGeom>
        </p:spPr>
        <p:txBody>
          <a:bodyPr lIns="0" tIns="0" rIns="0" bIns="0" rtlCol="0" anchor="t">
            <a:spAutoFit/>
          </a:bodyPr>
          <a:lstStyle/>
          <a:p>
            <a:pPr algn="ctr">
              <a:lnSpc>
                <a:spcPts val="5500"/>
              </a:lnSpc>
            </a:pPr>
            <a:r>
              <a:rPr lang="en-US" sz="5000">
                <a:solidFill>
                  <a:srgbClr val="FF6702"/>
                </a:solidFill>
                <a:latin typeface="Poppins Bold"/>
              </a:rPr>
              <a:t>MODEL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0" y="71788"/>
            <a:ext cx="1107303" cy="318458"/>
            <a:chOff x="0" y="0"/>
            <a:chExt cx="1476404" cy="424611"/>
          </a:xfrm>
        </p:grpSpPr>
        <p:grpSp>
          <p:nvGrpSpPr>
            <p:cNvPr id="3" name="Group 3"/>
            <p:cNvGrpSpPr/>
            <p:nvPr/>
          </p:nvGrpSpPr>
          <p:grpSpPr>
            <a:xfrm>
              <a:off x="0" y="0"/>
              <a:ext cx="424611" cy="4246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525581" y="0"/>
              <a:ext cx="424611" cy="42461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51793" y="0"/>
              <a:ext cx="424611" cy="424611"/>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5649282" y="361671"/>
            <a:ext cx="7080709" cy="1525433"/>
            <a:chOff x="0" y="0"/>
            <a:chExt cx="1864878" cy="401760"/>
          </a:xfrm>
        </p:grpSpPr>
        <p:sp>
          <p:nvSpPr>
            <p:cNvPr id="13" name="Freeform 13"/>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4" name="TextBox 14"/>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5558010" y="231017"/>
            <a:ext cx="7080709" cy="1525433"/>
            <a:chOff x="0" y="0"/>
            <a:chExt cx="1864878" cy="401760"/>
          </a:xfrm>
        </p:grpSpPr>
        <p:sp>
          <p:nvSpPr>
            <p:cNvPr id="16" name="Freeform 16"/>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7" name="TextBox 17"/>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Freeform 19"/>
          <p:cNvSpPr/>
          <p:nvPr/>
        </p:nvSpPr>
        <p:spPr>
          <a:xfrm>
            <a:off x="2848374" y="3156074"/>
            <a:ext cx="12326637" cy="6933733"/>
          </a:xfrm>
          <a:custGeom>
            <a:avLst/>
            <a:gdLst/>
            <a:ahLst/>
            <a:cxnLst/>
            <a:rect l="l" t="t" r="r" b="b"/>
            <a:pathLst>
              <a:path w="12326637" h="6933733">
                <a:moveTo>
                  <a:pt x="0" y="0"/>
                </a:moveTo>
                <a:lnTo>
                  <a:pt x="12326637" y="0"/>
                </a:lnTo>
                <a:lnTo>
                  <a:pt x="12326637" y="6933733"/>
                </a:lnTo>
                <a:lnTo>
                  <a:pt x="0" y="6933733"/>
                </a:lnTo>
                <a:lnTo>
                  <a:pt x="0" y="0"/>
                </a:lnTo>
                <a:close/>
              </a:path>
            </a:pathLst>
          </a:custGeom>
          <a:blipFill>
            <a:blip r:embed="rId4"/>
            <a:stretch>
              <a:fillRect/>
            </a:stretch>
          </a:blipFill>
        </p:spPr>
      </p:sp>
      <p:sp>
        <p:nvSpPr>
          <p:cNvPr id="20" name="TextBox 20"/>
          <p:cNvSpPr txBox="1"/>
          <p:nvPr/>
        </p:nvSpPr>
        <p:spPr>
          <a:xfrm>
            <a:off x="3989742" y="2238500"/>
            <a:ext cx="10043902" cy="660399"/>
          </a:xfrm>
          <a:prstGeom prst="rect">
            <a:avLst/>
          </a:prstGeom>
        </p:spPr>
        <p:txBody>
          <a:bodyPr lIns="0" tIns="0" rIns="0" bIns="0" rtlCol="0" anchor="t">
            <a:spAutoFit/>
          </a:bodyPr>
          <a:lstStyle/>
          <a:p>
            <a:pPr algn="ctr">
              <a:lnSpc>
                <a:spcPts val="4999"/>
              </a:lnSpc>
            </a:pPr>
            <a:r>
              <a:rPr lang="en-US" sz="4999">
                <a:solidFill>
                  <a:srgbClr val="FF0099"/>
                </a:solidFill>
                <a:latin typeface="Big Shoulders Display Bold"/>
              </a:rPr>
              <a:t>MODEL_AYAT-KURSI.DART</a:t>
            </a:r>
          </a:p>
        </p:txBody>
      </p:sp>
      <p:sp>
        <p:nvSpPr>
          <p:cNvPr id="21" name="TextBox 21"/>
          <p:cNvSpPr txBox="1"/>
          <p:nvPr/>
        </p:nvSpPr>
        <p:spPr>
          <a:xfrm>
            <a:off x="5649282" y="380721"/>
            <a:ext cx="6724822" cy="1090295"/>
          </a:xfrm>
          <a:prstGeom prst="rect">
            <a:avLst/>
          </a:prstGeom>
        </p:spPr>
        <p:txBody>
          <a:bodyPr lIns="0" tIns="0" rIns="0" bIns="0" rtlCol="0" anchor="t">
            <a:spAutoFit/>
          </a:bodyPr>
          <a:lstStyle/>
          <a:p>
            <a:pPr algn="ctr">
              <a:lnSpc>
                <a:spcPts val="7809"/>
              </a:lnSpc>
            </a:pPr>
            <a:r>
              <a:rPr lang="en-US" sz="7099">
                <a:solidFill>
                  <a:srgbClr val="FF6702"/>
                </a:solidFill>
                <a:latin typeface="Poppins Bold"/>
              </a:rPr>
              <a:t>MODEL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703F"/>
        </a:solidFill>
        <a:effectLst/>
      </p:bgPr>
    </p:bg>
    <p:spTree>
      <p:nvGrpSpPr>
        <p:cNvPr id="1" name=""/>
        <p:cNvGrpSpPr/>
        <p:nvPr/>
      </p:nvGrpSpPr>
      <p:grpSpPr>
        <a:xfrm>
          <a:off x="0" y="0"/>
          <a:ext cx="0" cy="0"/>
          <a:chOff x="0" y="0"/>
          <a:chExt cx="0" cy="0"/>
        </a:xfrm>
      </p:grpSpPr>
      <p:grpSp>
        <p:nvGrpSpPr>
          <p:cNvPr id="2" name="Group 2"/>
          <p:cNvGrpSpPr/>
          <p:nvPr/>
        </p:nvGrpSpPr>
        <p:grpSpPr>
          <a:xfrm>
            <a:off x="0" y="71788"/>
            <a:ext cx="1107303" cy="318458"/>
            <a:chOff x="0" y="0"/>
            <a:chExt cx="1476404" cy="424611"/>
          </a:xfrm>
        </p:grpSpPr>
        <p:grpSp>
          <p:nvGrpSpPr>
            <p:cNvPr id="3" name="Group 3"/>
            <p:cNvGrpSpPr/>
            <p:nvPr/>
          </p:nvGrpSpPr>
          <p:grpSpPr>
            <a:xfrm>
              <a:off x="0" y="0"/>
              <a:ext cx="424611" cy="4246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702"/>
              </a:solidFill>
              <a:ln w="38100" cap="sq">
                <a:solidFill>
                  <a:srgbClr val="000000"/>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525581" y="0"/>
              <a:ext cx="424611" cy="42461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C82D"/>
              </a:solidFill>
              <a:ln w="38100" cap="sq">
                <a:solidFill>
                  <a:srgbClr val="00000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51793" y="0"/>
              <a:ext cx="424611" cy="424611"/>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0B5D3"/>
              </a:solidFill>
              <a:ln w="38100" cap="sq">
                <a:solidFill>
                  <a:srgbClr val="000000"/>
                </a:solid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5649282" y="361671"/>
            <a:ext cx="7080709" cy="1525433"/>
            <a:chOff x="0" y="0"/>
            <a:chExt cx="1864878" cy="401760"/>
          </a:xfrm>
        </p:grpSpPr>
        <p:sp>
          <p:nvSpPr>
            <p:cNvPr id="13" name="Freeform 13"/>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000000"/>
            </a:solidFill>
            <a:ln w="38100" cap="rnd">
              <a:solidFill>
                <a:srgbClr val="000000"/>
              </a:solidFill>
              <a:prstDash val="solid"/>
              <a:round/>
            </a:ln>
          </p:spPr>
        </p:sp>
        <p:sp>
          <p:nvSpPr>
            <p:cNvPr id="14" name="TextBox 14"/>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5558010" y="231017"/>
            <a:ext cx="7080709" cy="1525433"/>
            <a:chOff x="0" y="0"/>
            <a:chExt cx="1864878" cy="401760"/>
          </a:xfrm>
        </p:grpSpPr>
        <p:sp>
          <p:nvSpPr>
            <p:cNvPr id="16" name="Freeform 16"/>
            <p:cNvSpPr/>
            <p:nvPr/>
          </p:nvSpPr>
          <p:spPr>
            <a:xfrm>
              <a:off x="0" y="0"/>
              <a:ext cx="1864878" cy="401760"/>
            </a:xfrm>
            <a:custGeom>
              <a:avLst/>
              <a:gdLst/>
              <a:ahLst/>
              <a:cxnLst/>
              <a:rect l="l" t="t" r="r" b="b"/>
              <a:pathLst>
                <a:path w="1864878" h="401760">
                  <a:moveTo>
                    <a:pt x="34988" y="0"/>
                  </a:moveTo>
                  <a:lnTo>
                    <a:pt x="1829890" y="0"/>
                  </a:lnTo>
                  <a:cubicBezTo>
                    <a:pt x="1849213" y="0"/>
                    <a:pt x="1864878" y="15665"/>
                    <a:pt x="1864878" y="34988"/>
                  </a:cubicBezTo>
                  <a:lnTo>
                    <a:pt x="1864878" y="366772"/>
                  </a:lnTo>
                  <a:cubicBezTo>
                    <a:pt x="1864878" y="376051"/>
                    <a:pt x="1861192" y="384951"/>
                    <a:pt x="1854630" y="391512"/>
                  </a:cubicBezTo>
                  <a:cubicBezTo>
                    <a:pt x="1848069" y="398074"/>
                    <a:pt x="1839169" y="401760"/>
                    <a:pt x="1829890" y="401760"/>
                  </a:cubicBezTo>
                  <a:lnTo>
                    <a:pt x="34988" y="401760"/>
                  </a:lnTo>
                  <a:cubicBezTo>
                    <a:pt x="25709" y="401760"/>
                    <a:pt x="16809" y="398074"/>
                    <a:pt x="10248" y="391512"/>
                  </a:cubicBezTo>
                  <a:cubicBezTo>
                    <a:pt x="3686" y="384951"/>
                    <a:pt x="0" y="376051"/>
                    <a:pt x="0" y="366772"/>
                  </a:cubicBezTo>
                  <a:lnTo>
                    <a:pt x="0" y="34988"/>
                  </a:lnTo>
                  <a:cubicBezTo>
                    <a:pt x="0" y="25709"/>
                    <a:pt x="3686" y="16809"/>
                    <a:pt x="10248" y="10248"/>
                  </a:cubicBezTo>
                  <a:cubicBezTo>
                    <a:pt x="16809" y="3686"/>
                    <a:pt x="25709" y="0"/>
                    <a:pt x="34988" y="0"/>
                  </a:cubicBezTo>
                  <a:close/>
                </a:path>
              </a:pathLst>
            </a:custGeom>
            <a:solidFill>
              <a:srgbClr val="FFFFFF"/>
            </a:solidFill>
            <a:ln w="38100" cap="rnd">
              <a:solidFill>
                <a:srgbClr val="000000"/>
              </a:solidFill>
              <a:prstDash val="solid"/>
              <a:round/>
            </a:ln>
          </p:spPr>
        </p:sp>
        <p:sp>
          <p:nvSpPr>
            <p:cNvPr id="17" name="TextBox 17"/>
            <p:cNvSpPr txBox="1"/>
            <p:nvPr/>
          </p:nvSpPr>
          <p:spPr>
            <a:xfrm>
              <a:off x="0" y="-38100"/>
              <a:ext cx="1864878" cy="439860"/>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rot="714460">
            <a:off x="16172426" y="968981"/>
            <a:ext cx="1099453" cy="1836247"/>
          </a:xfrm>
          <a:custGeom>
            <a:avLst/>
            <a:gdLst/>
            <a:ahLst/>
            <a:cxnLst/>
            <a:rect l="l" t="t" r="r" b="b"/>
            <a:pathLst>
              <a:path w="1099453" h="1836247">
                <a:moveTo>
                  <a:pt x="0" y="0"/>
                </a:moveTo>
                <a:lnTo>
                  <a:pt x="1099453" y="0"/>
                </a:lnTo>
                <a:lnTo>
                  <a:pt x="1099453" y="1836247"/>
                </a:lnTo>
                <a:lnTo>
                  <a:pt x="0" y="18362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Freeform 19"/>
          <p:cNvSpPr/>
          <p:nvPr/>
        </p:nvSpPr>
        <p:spPr>
          <a:xfrm>
            <a:off x="393943" y="3898894"/>
            <a:ext cx="5711363" cy="6257348"/>
          </a:xfrm>
          <a:custGeom>
            <a:avLst/>
            <a:gdLst/>
            <a:ahLst/>
            <a:cxnLst/>
            <a:rect l="l" t="t" r="r" b="b"/>
            <a:pathLst>
              <a:path w="5711363" h="6257348">
                <a:moveTo>
                  <a:pt x="0" y="0"/>
                </a:moveTo>
                <a:lnTo>
                  <a:pt x="5711363" y="0"/>
                </a:lnTo>
                <a:lnTo>
                  <a:pt x="5711363" y="6257348"/>
                </a:lnTo>
                <a:lnTo>
                  <a:pt x="0" y="6257348"/>
                </a:lnTo>
                <a:lnTo>
                  <a:pt x="0" y="0"/>
                </a:lnTo>
                <a:close/>
              </a:path>
            </a:pathLst>
          </a:custGeom>
          <a:blipFill>
            <a:blip r:embed="rId4"/>
            <a:stretch>
              <a:fillRect t="-15996" r="-151913" b="-13340"/>
            </a:stretch>
          </a:blipFill>
        </p:spPr>
      </p:sp>
      <p:sp>
        <p:nvSpPr>
          <p:cNvPr id="20" name="TextBox 20"/>
          <p:cNvSpPr txBox="1"/>
          <p:nvPr/>
        </p:nvSpPr>
        <p:spPr>
          <a:xfrm>
            <a:off x="-2116072" y="3004703"/>
            <a:ext cx="10043902" cy="660399"/>
          </a:xfrm>
          <a:prstGeom prst="rect">
            <a:avLst/>
          </a:prstGeom>
        </p:spPr>
        <p:txBody>
          <a:bodyPr lIns="0" tIns="0" rIns="0" bIns="0" rtlCol="0" anchor="t">
            <a:spAutoFit/>
          </a:bodyPr>
          <a:lstStyle/>
          <a:p>
            <a:pPr algn="ctr">
              <a:lnSpc>
                <a:spcPts val="4999"/>
              </a:lnSpc>
            </a:pPr>
            <a:r>
              <a:rPr lang="en-US" sz="4999">
                <a:solidFill>
                  <a:srgbClr val="FF0099"/>
                </a:solidFill>
                <a:latin typeface="Big Shoulders Display Bold"/>
              </a:rPr>
              <a:t>MAIN.DART</a:t>
            </a:r>
          </a:p>
        </p:txBody>
      </p:sp>
      <p:sp>
        <p:nvSpPr>
          <p:cNvPr id="21" name="TextBox 21"/>
          <p:cNvSpPr txBox="1"/>
          <p:nvPr/>
        </p:nvSpPr>
        <p:spPr>
          <a:xfrm>
            <a:off x="6410765" y="2622107"/>
            <a:ext cx="10043902" cy="660399"/>
          </a:xfrm>
          <a:prstGeom prst="rect">
            <a:avLst/>
          </a:prstGeom>
        </p:spPr>
        <p:txBody>
          <a:bodyPr lIns="0" tIns="0" rIns="0" bIns="0" rtlCol="0" anchor="t">
            <a:spAutoFit/>
          </a:bodyPr>
          <a:lstStyle/>
          <a:p>
            <a:pPr algn="ctr">
              <a:lnSpc>
                <a:spcPts val="4999"/>
              </a:lnSpc>
            </a:pPr>
            <a:r>
              <a:rPr lang="en-US" sz="4999" dirty="0">
                <a:solidFill>
                  <a:srgbClr val="FF0099"/>
                </a:solidFill>
                <a:latin typeface="Big Shoulders Display Bold"/>
              </a:rPr>
              <a:t>AYAT_KURSI_PAGE.DART</a:t>
            </a:r>
          </a:p>
        </p:txBody>
      </p:sp>
      <p:sp>
        <p:nvSpPr>
          <p:cNvPr id="22" name="TextBox 22"/>
          <p:cNvSpPr txBox="1"/>
          <p:nvPr/>
        </p:nvSpPr>
        <p:spPr>
          <a:xfrm>
            <a:off x="5735953" y="561975"/>
            <a:ext cx="6724822" cy="923925"/>
          </a:xfrm>
          <a:prstGeom prst="rect">
            <a:avLst/>
          </a:prstGeom>
        </p:spPr>
        <p:txBody>
          <a:bodyPr lIns="0" tIns="0" rIns="0" bIns="0" rtlCol="0" anchor="t">
            <a:spAutoFit/>
          </a:bodyPr>
          <a:lstStyle/>
          <a:p>
            <a:pPr algn="ctr">
              <a:lnSpc>
                <a:spcPts val="6600"/>
              </a:lnSpc>
            </a:pPr>
            <a:r>
              <a:rPr lang="en-US" sz="6000">
                <a:solidFill>
                  <a:srgbClr val="FF6702"/>
                </a:solidFill>
                <a:latin typeface="Poppins Bold"/>
              </a:rPr>
              <a:t>PAGE</a:t>
            </a:r>
          </a:p>
        </p:txBody>
      </p:sp>
      <p:pic>
        <p:nvPicPr>
          <p:cNvPr id="24" name="Picture 23">
            <a:extLst>
              <a:ext uri="{FF2B5EF4-FFF2-40B4-BE49-F238E27FC236}">
                <a16:creationId xmlns:a16="http://schemas.microsoft.com/office/drawing/2014/main" id="{B9C1B0CD-E4E5-4920-7AE8-A8C15DB86248}"/>
              </a:ext>
            </a:extLst>
          </p:cNvPr>
          <p:cNvPicPr>
            <a:picLocks noChangeAspect="1"/>
          </p:cNvPicPr>
          <p:nvPr/>
        </p:nvPicPr>
        <p:blipFill>
          <a:blip r:embed="rId5"/>
          <a:stretch>
            <a:fillRect/>
          </a:stretch>
        </p:blipFill>
        <p:spPr>
          <a:xfrm>
            <a:off x="8077200" y="3777863"/>
            <a:ext cx="6406233" cy="624115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TotalTime>
  <Words>345</Words>
  <Application>Microsoft Office PowerPoint</Application>
  <PresentationFormat>Custom</PresentationFormat>
  <Paragraphs>63</Paragraphs>
  <Slides>23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Poppins</vt:lpstr>
      <vt:lpstr>Montserrat Classic</vt:lpstr>
      <vt:lpstr>Calibri</vt:lpstr>
      <vt:lpstr>Arial</vt:lpstr>
      <vt:lpstr>Poppins Bold</vt:lpstr>
      <vt:lpstr>Big Shoulders Display Bold</vt:lpstr>
      <vt:lpstr>Montserrat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Aplikasi bacaan sholat</dc:title>
  <dc:creator>Firman Adji</dc:creator>
  <cp:lastModifiedBy>Firman Adji</cp:lastModifiedBy>
  <cp:revision>2</cp:revision>
  <dcterms:created xsi:type="dcterms:W3CDTF">2006-08-16T00:00:00Z</dcterms:created>
  <dcterms:modified xsi:type="dcterms:W3CDTF">2024-06-24T15:45:07Z</dcterms:modified>
  <dc:identifier>DAGHvB_iWgo</dc:identifier>
</cp:coreProperties>
</file>

<file path=docProps/thumbnail.jpeg>
</file>